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5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18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1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1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24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25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26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27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28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29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30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1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32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3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notesSlides/notesSlide34.xml" ContentType="application/vnd.openxmlformats-officedocument.presentationml.notesSlide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35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36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notesSlides/notesSlide37.xml" ContentType="application/vnd.openxmlformats-officedocument.presentationml.notesSlide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38.xml" ContentType="application/vnd.openxmlformats-officedocument.presentationml.notesSlide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39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notesSlides/notesSlide40.xml" ContentType="application/vnd.openxmlformats-officedocument.presentationml.notesSlide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notesSlides/notesSlide41.xml" ContentType="application/vnd.openxmlformats-officedocument.presentationml.notesSlide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42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949" r:id="rId7"/>
  </p:sldMasterIdLst>
  <p:notesMasterIdLst>
    <p:notesMasterId r:id="rId73"/>
  </p:notesMasterIdLst>
  <p:handoutMasterIdLst>
    <p:handoutMasterId r:id="rId74"/>
  </p:handoutMasterIdLst>
  <p:sldIdLst>
    <p:sldId id="1874" r:id="rId8"/>
    <p:sldId id="1890" r:id="rId9"/>
    <p:sldId id="2147471303" r:id="rId10"/>
    <p:sldId id="2147471304" r:id="rId11"/>
    <p:sldId id="2147471305" r:id="rId12"/>
    <p:sldId id="2147471306" r:id="rId13"/>
    <p:sldId id="2147471307" r:id="rId14"/>
    <p:sldId id="2147471308" r:id="rId15"/>
    <p:sldId id="2147471309" r:id="rId16"/>
    <p:sldId id="2147471329" r:id="rId17"/>
    <p:sldId id="264" r:id="rId18"/>
    <p:sldId id="265" r:id="rId19"/>
    <p:sldId id="266" r:id="rId20"/>
    <p:sldId id="267" r:id="rId21"/>
    <p:sldId id="270" r:id="rId22"/>
    <p:sldId id="271" r:id="rId23"/>
    <p:sldId id="272" r:id="rId24"/>
    <p:sldId id="273" r:id="rId25"/>
    <p:sldId id="276" r:id="rId26"/>
    <p:sldId id="278" r:id="rId27"/>
    <p:sldId id="275" r:id="rId28"/>
    <p:sldId id="277" r:id="rId29"/>
    <p:sldId id="279" r:id="rId30"/>
    <p:sldId id="280" r:id="rId31"/>
    <p:sldId id="282" r:id="rId32"/>
    <p:sldId id="2147471333" r:id="rId33"/>
    <p:sldId id="2147471292" r:id="rId34"/>
    <p:sldId id="2147471341" r:id="rId35"/>
    <p:sldId id="2147471311" r:id="rId36"/>
    <p:sldId id="2147471312" r:id="rId37"/>
    <p:sldId id="2147471313" r:id="rId38"/>
    <p:sldId id="2147471331" r:id="rId39"/>
    <p:sldId id="2147471315" r:id="rId40"/>
    <p:sldId id="2147471332" r:id="rId41"/>
    <p:sldId id="2147471319" r:id="rId42"/>
    <p:sldId id="2147471314" r:id="rId43"/>
    <p:sldId id="2147471334" r:id="rId44"/>
    <p:sldId id="2147471336" r:id="rId45"/>
    <p:sldId id="2147471335" r:id="rId46"/>
    <p:sldId id="2147471337" r:id="rId47"/>
    <p:sldId id="2147471338" r:id="rId48"/>
    <p:sldId id="2147471339" r:id="rId49"/>
    <p:sldId id="2147471340" r:id="rId50"/>
    <p:sldId id="2147471320" r:id="rId51"/>
    <p:sldId id="288" r:id="rId52"/>
    <p:sldId id="289" r:id="rId53"/>
    <p:sldId id="2147471317" r:id="rId54"/>
    <p:sldId id="2147471321" r:id="rId55"/>
    <p:sldId id="2147471322" r:id="rId56"/>
    <p:sldId id="2147471323" r:id="rId57"/>
    <p:sldId id="2147471324" r:id="rId58"/>
    <p:sldId id="2147471325" r:id="rId59"/>
    <p:sldId id="291" r:id="rId60"/>
    <p:sldId id="292" r:id="rId61"/>
    <p:sldId id="2147471326" r:id="rId62"/>
    <p:sldId id="301" r:id="rId63"/>
    <p:sldId id="302" r:id="rId64"/>
    <p:sldId id="304" r:id="rId65"/>
    <p:sldId id="2147471327" r:id="rId66"/>
    <p:sldId id="2147471328" r:id="rId67"/>
    <p:sldId id="2147471330" r:id="rId68"/>
    <p:sldId id="326" r:id="rId69"/>
    <p:sldId id="2147471342" r:id="rId70"/>
    <p:sldId id="2147471344" r:id="rId71"/>
    <p:sldId id="2147375587" r:id="rId72"/>
  </p:sldIdLst>
  <p:sldSz cx="12192000" cy="6858000"/>
  <p:notesSz cx="6858000" cy="9144000"/>
  <p:defaultTextStyle>
    <a:defPPr>
      <a:defRPr lang="en-US"/>
    </a:defPPr>
    <a:lvl1pPr marL="0" algn="l" defTabSz="594954" rtl="0" eaLnBrk="1" latinLnBrk="0" hangingPunct="1">
      <a:defRPr sz="2342" kern="1200">
        <a:solidFill>
          <a:schemeClr val="tx1"/>
        </a:solidFill>
        <a:latin typeface="+mn-lt"/>
        <a:ea typeface="+mn-ea"/>
        <a:cs typeface="+mn-cs"/>
      </a:defRPr>
    </a:lvl1pPr>
    <a:lvl2pPr marL="594954" algn="l" defTabSz="594954" rtl="0" eaLnBrk="1" latinLnBrk="0" hangingPunct="1">
      <a:defRPr sz="2342" kern="1200">
        <a:solidFill>
          <a:schemeClr val="tx1"/>
        </a:solidFill>
        <a:latin typeface="+mn-lt"/>
        <a:ea typeface="+mn-ea"/>
        <a:cs typeface="+mn-cs"/>
      </a:defRPr>
    </a:lvl2pPr>
    <a:lvl3pPr marL="1189909" algn="l" defTabSz="594954" rtl="0" eaLnBrk="1" latinLnBrk="0" hangingPunct="1">
      <a:defRPr sz="2342" kern="1200">
        <a:solidFill>
          <a:schemeClr val="tx1"/>
        </a:solidFill>
        <a:latin typeface="+mn-lt"/>
        <a:ea typeface="+mn-ea"/>
        <a:cs typeface="+mn-cs"/>
      </a:defRPr>
    </a:lvl3pPr>
    <a:lvl4pPr marL="1784863" algn="l" defTabSz="594954" rtl="0" eaLnBrk="1" latinLnBrk="0" hangingPunct="1">
      <a:defRPr sz="2342" kern="1200">
        <a:solidFill>
          <a:schemeClr val="tx1"/>
        </a:solidFill>
        <a:latin typeface="+mn-lt"/>
        <a:ea typeface="+mn-ea"/>
        <a:cs typeface="+mn-cs"/>
      </a:defRPr>
    </a:lvl4pPr>
    <a:lvl5pPr marL="2379817" algn="l" defTabSz="594954" rtl="0" eaLnBrk="1" latinLnBrk="0" hangingPunct="1">
      <a:defRPr sz="2342" kern="1200">
        <a:solidFill>
          <a:schemeClr val="tx1"/>
        </a:solidFill>
        <a:latin typeface="+mn-lt"/>
        <a:ea typeface="+mn-ea"/>
        <a:cs typeface="+mn-cs"/>
      </a:defRPr>
    </a:lvl5pPr>
    <a:lvl6pPr marL="2974772" algn="l" defTabSz="594954" rtl="0" eaLnBrk="1" latinLnBrk="0" hangingPunct="1">
      <a:defRPr sz="2342" kern="1200">
        <a:solidFill>
          <a:schemeClr val="tx1"/>
        </a:solidFill>
        <a:latin typeface="+mn-lt"/>
        <a:ea typeface="+mn-ea"/>
        <a:cs typeface="+mn-cs"/>
      </a:defRPr>
    </a:lvl6pPr>
    <a:lvl7pPr marL="3569726" algn="l" defTabSz="594954" rtl="0" eaLnBrk="1" latinLnBrk="0" hangingPunct="1">
      <a:defRPr sz="2342" kern="1200">
        <a:solidFill>
          <a:schemeClr val="tx1"/>
        </a:solidFill>
        <a:latin typeface="+mn-lt"/>
        <a:ea typeface="+mn-ea"/>
        <a:cs typeface="+mn-cs"/>
      </a:defRPr>
    </a:lvl7pPr>
    <a:lvl8pPr marL="4164681" algn="l" defTabSz="594954" rtl="0" eaLnBrk="1" latinLnBrk="0" hangingPunct="1">
      <a:defRPr sz="2342" kern="1200">
        <a:solidFill>
          <a:schemeClr val="tx1"/>
        </a:solidFill>
        <a:latin typeface="+mn-lt"/>
        <a:ea typeface="+mn-ea"/>
        <a:cs typeface="+mn-cs"/>
      </a:defRPr>
    </a:lvl8pPr>
    <a:lvl9pPr marL="4759635" algn="l" defTabSz="594954" rtl="0" eaLnBrk="1" latinLnBrk="0" hangingPunct="1">
      <a:defRPr sz="2342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pos="3840" userDrawn="1">
          <p15:clr>
            <a:srgbClr val="A4A3A4"/>
          </p15:clr>
        </p15:guide>
        <p15:guide id="6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0A4B6EA-7239-A406-B781-06D5D51A0471}" name="Volin, Jane" initials="VJ" userId="S::Jane.Volin@iconplc.com::8221aa0d-0379-484c-a377-52a311ad46e0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C3D6"/>
    <a:srgbClr val="262626"/>
    <a:srgbClr val="323130"/>
    <a:srgbClr val="128474"/>
    <a:srgbClr val="C9DFD6"/>
    <a:srgbClr val="CDE2DA"/>
    <a:srgbClr val="D7D6DC"/>
    <a:srgbClr val="85B6B3"/>
    <a:srgbClr val="90B9BB"/>
    <a:srgbClr val="A89F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5535" autoAdjust="0"/>
  </p:normalViewPr>
  <p:slideViewPr>
    <p:cSldViewPr snapToGrid="0" snapToObjects="1">
      <p:cViewPr varScale="1">
        <p:scale>
          <a:sx n="97" d="100"/>
          <a:sy n="97" d="100"/>
        </p:scale>
        <p:origin x="72" y="29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250"/>
    </p:cViewPr>
  </p:sorterViewPr>
  <p:notesViewPr>
    <p:cSldViewPr snapToGrid="0" snapToObjects="1">
      <p:cViewPr varScale="1">
        <p:scale>
          <a:sx n="120" d="100"/>
          <a:sy n="120" d="100"/>
        </p:scale>
        <p:origin x="4962" y="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16" Type="http://schemas.openxmlformats.org/officeDocument/2006/relationships/slide" Target="slides/slide9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slide" Target="slides/slide59.xml"/><Relationship Id="rId74" Type="http://schemas.openxmlformats.org/officeDocument/2006/relationships/handoutMaster" Target="handoutMasters/handoutMaster1.xml"/><Relationship Id="rId79" Type="http://schemas.microsoft.com/office/2018/10/relationships/authors" Target="authors.xml"/><Relationship Id="rId5" Type="http://schemas.openxmlformats.org/officeDocument/2006/relationships/customXml" Target="../customXml/item5.xml"/><Relationship Id="rId61" Type="http://schemas.openxmlformats.org/officeDocument/2006/relationships/slide" Target="slides/slide54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77" Type="http://schemas.openxmlformats.org/officeDocument/2006/relationships/theme" Target="theme/theme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1.xml"/><Relationship Id="rId71" Type="http://schemas.openxmlformats.org/officeDocument/2006/relationships/slide" Target="slides/slide64.xml"/><Relationship Id="rId2" Type="http://schemas.openxmlformats.org/officeDocument/2006/relationships/customXml" Target="../customXml/item2.xml"/><Relationship Id="rId29" Type="http://schemas.openxmlformats.org/officeDocument/2006/relationships/slide" Target="slides/slide2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6331DC57-1900-4350-BD13-DA64FDA4DBA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E310DC1-8A09-4366-9F9A-12C3608D613E}">
      <dgm:prSet phldrT="[Text]"/>
      <dgm:spPr/>
      <dgm:t>
        <a:bodyPr/>
        <a:lstStyle/>
        <a:p>
          <a:r>
            <a:rPr lang="en-US" dirty="0"/>
            <a:t>Automation</a:t>
          </a:r>
        </a:p>
      </dgm:t>
    </dgm:pt>
    <dgm:pt modelId="{6E311F57-BB04-4EA6-8CEC-CA8AA4B1A7B6}" type="parTrans" cxnId="{F738E2B1-841D-49BA-A020-D5D95A1D3596}">
      <dgm:prSet/>
      <dgm:spPr/>
      <dgm:t>
        <a:bodyPr/>
        <a:lstStyle/>
        <a:p>
          <a:endParaRPr lang="en-US"/>
        </a:p>
      </dgm:t>
    </dgm:pt>
    <dgm:pt modelId="{D32791D6-CA7E-47B2-8E5C-194D688721BA}" type="sibTrans" cxnId="{F738E2B1-841D-49BA-A020-D5D95A1D3596}">
      <dgm:prSet/>
      <dgm:spPr/>
      <dgm:t>
        <a:bodyPr/>
        <a:lstStyle/>
        <a:p>
          <a:endParaRPr lang="en-US"/>
        </a:p>
      </dgm:t>
    </dgm:pt>
    <dgm:pt modelId="{782A9EA5-ABEF-4831-9CD1-02D930161E1B}">
      <dgm:prSet phldrT="[Text]"/>
      <dgm:spPr/>
      <dgm:t>
        <a:bodyPr/>
        <a:lstStyle/>
        <a:p>
          <a:r>
            <a:rPr lang="en-US" dirty="0"/>
            <a:t>Aim for automation</a:t>
          </a:r>
        </a:p>
      </dgm:t>
    </dgm:pt>
    <dgm:pt modelId="{276D1D94-501F-445D-A809-D57277C878CD}" type="parTrans" cxnId="{30406EEE-4208-4992-8479-8896ED4C5340}">
      <dgm:prSet/>
      <dgm:spPr/>
      <dgm:t>
        <a:bodyPr/>
        <a:lstStyle/>
        <a:p>
          <a:endParaRPr lang="en-US"/>
        </a:p>
      </dgm:t>
    </dgm:pt>
    <dgm:pt modelId="{4CFE5B6B-B2C2-4549-ACCF-E8F1CC42634E}" type="sibTrans" cxnId="{30406EEE-4208-4992-8479-8896ED4C5340}">
      <dgm:prSet/>
      <dgm:spPr/>
      <dgm:t>
        <a:bodyPr/>
        <a:lstStyle/>
        <a:p>
          <a:endParaRPr lang="en-US"/>
        </a:p>
      </dgm:t>
    </dgm:pt>
    <dgm:pt modelId="{1F71D4B4-DD6F-4A85-9E2A-5FCB1A93158D}">
      <dgm:prSet phldrT="[Text]"/>
      <dgm:spPr/>
      <dgm:t>
        <a:bodyPr/>
        <a:lstStyle/>
        <a:p>
          <a:r>
            <a:rPr lang="en-US" dirty="0"/>
            <a:t>Across industry</a:t>
          </a:r>
        </a:p>
      </dgm:t>
    </dgm:pt>
    <dgm:pt modelId="{31ED7F44-A40C-464D-9555-03D8CC522BF8}" type="parTrans" cxnId="{340CDCFB-2BC5-4123-90F6-3DF3F41A6126}">
      <dgm:prSet/>
      <dgm:spPr/>
      <dgm:t>
        <a:bodyPr/>
        <a:lstStyle/>
        <a:p>
          <a:endParaRPr lang="en-US"/>
        </a:p>
      </dgm:t>
    </dgm:pt>
    <dgm:pt modelId="{FFBA33B9-0EE5-4CF6-844E-4CCC683F050D}" type="sibTrans" cxnId="{340CDCFB-2BC5-4123-90F6-3DF3F41A6126}">
      <dgm:prSet/>
      <dgm:spPr/>
      <dgm:t>
        <a:bodyPr/>
        <a:lstStyle/>
        <a:p>
          <a:endParaRPr lang="en-US"/>
        </a:p>
      </dgm:t>
    </dgm:pt>
    <dgm:pt modelId="{DF13523C-C9C6-4EE9-913C-E81FCF730259}">
      <dgm:prSet phldrT="[Text]"/>
      <dgm:spPr/>
      <dgm:t>
        <a:bodyPr/>
        <a:lstStyle/>
        <a:p>
          <a:r>
            <a:rPr lang="en-US" dirty="0"/>
            <a:t>Open-source</a:t>
          </a:r>
        </a:p>
      </dgm:t>
    </dgm:pt>
    <dgm:pt modelId="{8DA440D6-EC42-4F4F-9884-CD7B24881979}" type="parTrans" cxnId="{F5A0B19F-A6BE-493A-BF20-879880B70C41}">
      <dgm:prSet/>
      <dgm:spPr/>
      <dgm:t>
        <a:bodyPr/>
        <a:lstStyle/>
        <a:p>
          <a:endParaRPr lang="en-US"/>
        </a:p>
      </dgm:t>
    </dgm:pt>
    <dgm:pt modelId="{8E146080-F186-4CF3-A3F4-9A2023581EFA}" type="sibTrans" cxnId="{F5A0B19F-A6BE-493A-BF20-879880B70C41}">
      <dgm:prSet/>
      <dgm:spPr/>
      <dgm:t>
        <a:bodyPr/>
        <a:lstStyle/>
        <a:p>
          <a:endParaRPr lang="en-US"/>
        </a:p>
      </dgm:t>
    </dgm:pt>
    <dgm:pt modelId="{3B5F8AF4-ACF2-41DF-936E-D9942BD9CEB2}">
      <dgm:prSet phldrT="[Text]"/>
      <dgm:spPr/>
      <dgm:t>
        <a:bodyPr/>
        <a:lstStyle/>
        <a:p>
          <a:r>
            <a:rPr lang="en-US" dirty="0"/>
            <a:t>Quicker adoption</a:t>
          </a:r>
        </a:p>
      </dgm:t>
    </dgm:pt>
    <dgm:pt modelId="{CC2C9D80-B938-481F-8EB7-6F0CF2983F0F}" type="parTrans" cxnId="{1E1B0A6C-BB4F-4A71-BEB2-7B453BE0F0E5}">
      <dgm:prSet/>
      <dgm:spPr/>
      <dgm:t>
        <a:bodyPr/>
        <a:lstStyle/>
        <a:p>
          <a:endParaRPr lang="en-US"/>
        </a:p>
      </dgm:t>
    </dgm:pt>
    <dgm:pt modelId="{5B7DF425-65AD-458C-A56F-64BA91AB71D6}" type="sibTrans" cxnId="{1E1B0A6C-BB4F-4A71-BEB2-7B453BE0F0E5}">
      <dgm:prSet/>
      <dgm:spPr/>
      <dgm:t>
        <a:bodyPr/>
        <a:lstStyle/>
        <a:p>
          <a:endParaRPr lang="en-US"/>
        </a:p>
      </dgm:t>
    </dgm:pt>
    <dgm:pt modelId="{39929D1E-C769-4A7E-A84B-31BC40BABD2B}">
      <dgm:prSet phldrT="[Text]"/>
      <dgm:spPr/>
      <dgm:t>
        <a:bodyPr/>
        <a:lstStyle/>
        <a:p>
          <a:r>
            <a:rPr lang="en-US" dirty="0"/>
            <a:t>Easier collaboration</a:t>
          </a:r>
        </a:p>
      </dgm:t>
    </dgm:pt>
    <dgm:pt modelId="{2EB1DADA-B9C5-4494-8329-2041EB20B4AF}" type="parTrans" cxnId="{FA44D2FD-3E8A-4976-A494-F79EA0BD8438}">
      <dgm:prSet/>
      <dgm:spPr/>
      <dgm:t>
        <a:bodyPr/>
        <a:lstStyle/>
        <a:p>
          <a:endParaRPr lang="en-US"/>
        </a:p>
      </dgm:t>
    </dgm:pt>
    <dgm:pt modelId="{93AED3E8-6A57-4B96-B741-DB32ED68A3BB}" type="sibTrans" cxnId="{FA44D2FD-3E8A-4976-A494-F79EA0BD8438}">
      <dgm:prSet/>
      <dgm:spPr/>
      <dgm:t>
        <a:bodyPr/>
        <a:lstStyle/>
        <a:p>
          <a:endParaRPr lang="en-US"/>
        </a:p>
      </dgm:t>
    </dgm:pt>
    <dgm:pt modelId="{773BF190-4A59-4BC1-836E-0A59DA135CDC}">
      <dgm:prSet phldrT="[Text]"/>
      <dgm:spPr/>
      <dgm:t>
        <a:bodyPr/>
        <a:lstStyle/>
        <a:p>
          <a:r>
            <a:rPr lang="en-US" dirty="0"/>
            <a:t>User Experience</a:t>
          </a:r>
        </a:p>
      </dgm:t>
    </dgm:pt>
    <dgm:pt modelId="{5EDF0C0A-5B6F-434A-9D6A-3E0C7C0FD60C}" type="parTrans" cxnId="{AADD75F3-3691-4CB5-BA7C-1ECE899FA4F7}">
      <dgm:prSet/>
      <dgm:spPr/>
      <dgm:t>
        <a:bodyPr/>
        <a:lstStyle/>
        <a:p>
          <a:endParaRPr lang="en-US"/>
        </a:p>
      </dgm:t>
    </dgm:pt>
    <dgm:pt modelId="{EF0465B3-4DA6-40C0-8130-46082B960F46}" type="sibTrans" cxnId="{AADD75F3-3691-4CB5-BA7C-1ECE899FA4F7}">
      <dgm:prSet/>
      <dgm:spPr/>
      <dgm:t>
        <a:bodyPr/>
        <a:lstStyle/>
        <a:p>
          <a:endParaRPr lang="en-US"/>
        </a:p>
      </dgm:t>
    </dgm:pt>
    <dgm:pt modelId="{9DABF58D-EF45-4D36-9E77-817D3DA9B448}">
      <dgm:prSet phldrT="[Text]"/>
      <dgm:spPr/>
      <dgm:t>
        <a:bodyPr/>
        <a:lstStyle/>
        <a:p>
          <a:r>
            <a:rPr lang="en-US" dirty="0"/>
            <a:t>Make it a priority</a:t>
          </a:r>
        </a:p>
      </dgm:t>
    </dgm:pt>
    <dgm:pt modelId="{D36ECF47-C653-45AC-9A9C-49949AA20713}" type="parTrans" cxnId="{8E6D0091-7452-4FCB-A925-912EA12C027B}">
      <dgm:prSet/>
      <dgm:spPr/>
      <dgm:t>
        <a:bodyPr/>
        <a:lstStyle/>
        <a:p>
          <a:endParaRPr lang="en-US"/>
        </a:p>
      </dgm:t>
    </dgm:pt>
    <dgm:pt modelId="{628694E4-C64E-4C6C-9AB5-6618AC7A1DF5}" type="sibTrans" cxnId="{8E6D0091-7452-4FCB-A925-912EA12C027B}">
      <dgm:prSet/>
      <dgm:spPr/>
      <dgm:t>
        <a:bodyPr/>
        <a:lstStyle/>
        <a:p>
          <a:endParaRPr lang="en-US"/>
        </a:p>
      </dgm:t>
    </dgm:pt>
    <dgm:pt modelId="{BE6708F6-B7E7-4D59-B899-849F7397B90B}">
      <dgm:prSet phldrT="[Text]"/>
      <dgm:spPr/>
      <dgm:t>
        <a:bodyPr/>
        <a:lstStyle/>
        <a:p>
          <a:r>
            <a:rPr lang="en-US" dirty="0"/>
            <a:t>Part of design</a:t>
          </a:r>
        </a:p>
      </dgm:t>
    </dgm:pt>
    <dgm:pt modelId="{835FF64A-412A-4C90-9174-55097BBC169F}" type="parTrans" cxnId="{1648AD0E-4590-491D-9FFC-6A032C571F25}">
      <dgm:prSet/>
      <dgm:spPr/>
      <dgm:t>
        <a:bodyPr/>
        <a:lstStyle/>
        <a:p>
          <a:endParaRPr lang="en-US"/>
        </a:p>
      </dgm:t>
    </dgm:pt>
    <dgm:pt modelId="{3A8AB6EC-3620-4C5C-8F75-1734C33EDFC7}" type="sibTrans" cxnId="{1648AD0E-4590-491D-9FFC-6A032C571F25}">
      <dgm:prSet/>
      <dgm:spPr/>
      <dgm:t>
        <a:bodyPr/>
        <a:lstStyle/>
        <a:p>
          <a:endParaRPr lang="en-US"/>
        </a:p>
      </dgm:t>
    </dgm:pt>
    <dgm:pt modelId="{118D9AFE-19FC-4A39-A562-84170220253F}" type="pres">
      <dgm:prSet presAssocID="{6331DC57-1900-4350-BD13-DA64FDA4DBAB}" presName="Name0" presStyleCnt="0">
        <dgm:presLayoutVars>
          <dgm:dir/>
          <dgm:animLvl val="lvl"/>
          <dgm:resizeHandles val="exact"/>
        </dgm:presLayoutVars>
      </dgm:prSet>
      <dgm:spPr/>
    </dgm:pt>
    <dgm:pt modelId="{0C3DF541-318B-4EA7-9812-6196C238B0E3}" type="pres">
      <dgm:prSet presAssocID="{AE310DC1-8A09-4366-9F9A-12C3608D613E}" presName="linNode" presStyleCnt="0"/>
      <dgm:spPr/>
    </dgm:pt>
    <dgm:pt modelId="{AA4D0A93-E558-4A04-9CD0-BC9EB8D84830}" type="pres">
      <dgm:prSet presAssocID="{AE310DC1-8A09-4366-9F9A-12C3608D613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C98D18D2-360A-4CBA-A491-6953EB8B4A36}" type="pres">
      <dgm:prSet presAssocID="{AE310DC1-8A09-4366-9F9A-12C3608D613E}" presName="descendantText" presStyleLbl="alignAccFollowNode1" presStyleIdx="0" presStyleCnt="3">
        <dgm:presLayoutVars>
          <dgm:bulletEnabled val="1"/>
        </dgm:presLayoutVars>
      </dgm:prSet>
      <dgm:spPr/>
    </dgm:pt>
    <dgm:pt modelId="{F0DFAAC9-BF8F-4715-899B-8B62554E78CF}" type="pres">
      <dgm:prSet presAssocID="{D32791D6-CA7E-47B2-8E5C-194D688721BA}" presName="sp" presStyleCnt="0"/>
      <dgm:spPr/>
    </dgm:pt>
    <dgm:pt modelId="{460E5B86-96B5-4EF8-BCEB-EF2CD41C28D9}" type="pres">
      <dgm:prSet presAssocID="{DF13523C-C9C6-4EE9-913C-E81FCF730259}" presName="linNode" presStyleCnt="0"/>
      <dgm:spPr/>
    </dgm:pt>
    <dgm:pt modelId="{7C50091B-1CAB-421C-ADD0-9AD83A99D918}" type="pres">
      <dgm:prSet presAssocID="{DF13523C-C9C6-4EE9-913C-E81FCF73025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198F25E-2E61-4E21-BB98-3FDCD2E2872D}" type="pres">
      <dgm:prSet presAssocID="{DF13523C-C9C6-4EE9-913C-E81FCF730259}" presName="descendantText" presStyleLbl="alignAccFollowNode1" presStyleIdx="1" presStyleCnt="3">
        <dgm:presLayoutVars>
          <dgm:bulletEnabled val="1"/>
        </dgm:presLayoutVars>
      </dgm:prSet>
      <dgm:spPr/>
    </dgm:pt>
    <dgm:pt modelId="{530C308D-4162-429A-AFC8-4FEB256E5835}" type="pres">
      <dgm:prSet presAssocID="{8E146080-F186-4CF3-A3F4-9A2023581EFA}" presName="sp" presStyleCnt="0"/>
      <dgm:spPr/>
    </dgm:pt>
    <dgm:pt modelId="{6764C3A6-80F4-45BC-861A-F8562F1BAF78}" type="pres">
      <dgm:prSet presAssocID="{773BF190-4A59-4BC1-836E-0A59DA135CDC}" presName="linNode" presStyleCnt="0"/>
      <dgm:spPr/>
    </dgm:pt>
    <dgm:pt modelId="{6282F8BD-1F5C-41C8-B318-E68A48640442}" type="pres">
      <dgm:prSet presAssocID="{773BF190-4A59-4BC1-836E-0A59DA135CDC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07056A40-D5B2-4E7F-A347-97AD0F035F33}" type="pres">
      <dgm:prSet presAssocID="{773BF190-4A59-4BC1-836E-0A59DA135CDC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1648AD0E-4590-491D-9FFC-6A032C571F25}" srcId="{773BF190-4A59-4BC1-836E-0A59DA135CDC}" destId="{BE6708F6-B7E7-4D59-B899-849F7397B90B}" srcOrd="1" destOrd="0" parTransId="{835FF64A-412A-4C90-9174-55097BBC169F}" sibTransId="{3A8AB6EC-3620-4C5C-8F75-1734C33EDFC7}"/>
    <dgm:cxn modelId="{D345F334-E654-4F56-89CF-DE7976FA3AD3}" type="presOf" srcId="{9DABF58D-EF45-4D36-9E77-817D3DA9B448}" destId="{07056A40-D5B2-4E7F-A347-97AD0F035F33}" srcOrd="0" destOrd="0" presId="urn:microsoft.com/office/officeart/2005/8/layout/vList5"/>
    <dgm:cxn modelId="{F083CD5C-8458-4B9C-8264-0F9056BEF7C4}" type="presOf" srcId="{DF13523C-C9C6-4EE9-913C-E81FCF730259}" destId="{7C50091B-1CAB-421C-ADD0-9AD83A99D918}" srcOrd="0" destOrd="0" presId="urn:microsoft.com/office/officeart/2005/8/layout/vList5"/>
    <dgm:cxn modelId="{69926764-D600-437C-9C19-17F6CC383838}" type="presOf" srcId="{3B5F8AF4-ACF2-41DF-936E-D9942BD9CEB2}" destId="{6198F25E-2E61-4E21-BB98-3FDCD2E2872D}" srcOrd="0" destOrd="0" presId="urn:microsoft.com/office/officeart/2005/8/layout/vList5"/>
    <dgm:cxn modelId="{1E1B0A6C-BB4F-4A71-BEB2-7B453BE0F0E5}" srcId="{DF13523C-C9C6-4EE9-913C-E81FCF730259}" destId="{3B5F8AF4-ACF2-41DF-936E-D9942BD9CEB2}" srcOrd="0" destOrd="0" parTransId="{CC2C9D80-B938-481F-8EB7-6F0CF2983F0F}" sibTransId="{5B7DF425-65AD-458C-A56F-64BA91AB71D6}"/>
    <dgm:cxn modelId="{303DC37E-1130-4DE9-A026-ABCA3CEB52AC}" type="presOf" srcId="{782A9EA5-ABEF-4831-9CD1-02D930161E1B}" destId="{C98D18D2-360A-4CBA-A491-6953EB8B4A36}" srcOrd="0" destOrd="0" presId="urn:microsoft.com/office/officeart/2005/8/layout/vList5"/>
    <dgm:cxn modelId="{8E6D0091-7452-4FCB-A925-912EA12C027B}" srcId="{773BF190-4A59-4BC1-836E-0A59DA135CDC}" destId="{9DABF58D-EF45-4D36-9E77-817D3DA9B448}" srcOrd="0" destOrd="0" parTransId="{D36ECF47-C653-45AC-9A9C-49949AA20713}" sibTransId="{628694E4-C64E-4C6C-9AB5-6618AC7A1DF5}"/>
    <dgm:cxn modelId="{F5A0B19F-A6BE-493A-BF20-879880B70C41}" srcId="{6331DC57-1900-4350-BD13-DA64FDA4DBAB}" destId="{DF13523C-C9C6-4EE9-913C-E81FCF730259}" srcOrd="1" destOrd="0" parTransId="{8DA440D6-EC42-4F4F-9884-CD7B24881979}" sibTransId="{8E146080-F186-4CF3-A3F4-9A2023581EFA}"/>
    <dgm:cxn modelId="{CD7B14A2-4D55-41EA-B36F-027AF85C6EAA}" type="presOf" srcId="{39929D1E-C769-4A7E-A84B-31BC40BABD2B}" destId="{6198F25E-2E61-4E21-BB98-3FDCD2E2872D}" srcOrd="0" destOrd="1" presId="urn:microsoft.com/office/officeart/2005/8/layout/vList5"/>
    <dgm:cxn modelId="{F738E2B1-841D-49BA-A020-D5D95A1D3596}" srcId="{6331DC57-1900-4350-BD13-DA64FDA4DBAB}" destId="{AE310DC1-8A09-4366-9F9A-12C3608D613E}" srcOrd="0" destOrd="0" parTransId="{6E311F57-BB04-4EA6-8CEC-CA8AA4B1A7B6}" sibTransId="{D32791D6-CA7E-47B2-8E5C-194D688721BA}"/>
    <dgm:cxn modelId="{05D91DB7-6827-4735-BBD6-206809AF43CC}" type="presOf" srcId="{773BF190-4A59-4BC1-836E-0A59DA135CDC}" destId="{6282F8BD-1F5C-41C8-B318-E68A48640442}" srcOrd="0" destOrd="0" presId="urn:microsoft.com/office/officeart/2005/8/layout/vList5"/>
    <dgm:cxn modelId="{83FFA6D1-4C5E-4D67-9DF6-D6E5A88DFA35}" type="presOf" srcId="{6331DC57-1900-4350-BD13-DA64FDA4DBAB}" destId="{118D9AFE-19FC-4A39-A562-84170220253F}" srcOrd="0" destOrd="0" presId="urn:microsoft.com/office/officeart/2005/8/layout/vList5"/>
    <dgm:cxn modelId="{8A2355DE-9660-458C-96CF-8B3D084BCDDB}" type="presOf" srcId="{AE310DC1-8A09-4366-9F9A-12C3608D613E}" destId="{AA4D0A93-E558-4A04-9CD0-BC9EB8D84830}" srcOrd="0" destOrd="0" presId="urn:microsoft.com/office/officeart/2005/8/layout/vList5"/>
    <dgm:cxn modelId="{30406EEE-4208-4992-8479-8896ED4C5340}" srcId="{AE310DC1-8A09-4366-9F9A-12C3608D613E}" destId="{782A9EA5-ABEF-4831-9CD1-02D930161E1B}" srcOrd="0" destOrd="0" parTransId="{276D1D94-501F-445D-A809-D57277C878CD}" sibTransId="{4CFE5B6B-B2C2-4549-ACCF-E8F1CC42634E}"/>
    <dgm:cxn modelId="{AADD75F3-3691-4CB5-BA7C-1ECE899FA4F7}" srcId="{6331DC57-1900-4350-BD13-DA64FDA4DBAB}" destId="{773BF190-4A59-4BC1-836E-0A59DA135CDC}" srcOrd="2" destOrd="0" parTransId="{5EDF0C0A-5B6F-434A-9D6A-3E0C7C0FD60C}" sibTransId="{EF0465B3-4DA6-40C0-8130-46082B960F46}"/>
    <dgm:cxn modelId="{F98B69FA-1D19-476B-8B96-58695F093301}" type="presOf" srcId="{BE6708F6-B7E7-4D59-B899-849F7397B90B}" destId="{07056A40-D5B2-4E7F-A347-97AD0F035F33}" srcOrd="0" destOrd="1" presId="urn:microsoft.com/office/officeart/2005/8/layout/vList5"/>
    <dgm:cxn modelId="{340CDCFB-2BC5-4123-90F6-3DF3F41A6126}" srcId="{AE310DC1-8A09-4366-9F9A-12C3608D613E}" destId="{1F71D4B4-DD6F-4A85-9E2A-5FCB1A93158D}" srcOrd="1" destOrd="0" parTransId="{31ED7F44-A40C-464D-9555-03D8CC522BF8}" sibTransId="{FFBA33B9-0EE5-4CF6-844E-4CCC683F050D}"/>
    <dgm:cxn modelId="{FA44D2FD-3E8A-4976-A494-F79EA0BD8438}" srcId="{DF13523C-C9C6-4EE9-913C-E81FCF730259}" destId="{39929D1E-C769-4A7E-A84B-31BC40BABD2B}" srcOrd="1" destOrd="0" parTransId="{2EB1DADA-B9C5-4494-8329-2041EB20B4AF}" sibTransId="{93AED3E8-6A57-4B96-B741-DB32ED68A3BB}"/>
    <dgm:cxn modelId="{2ABD6EFE-9211-4EDA-948E-16FEACB4A989}" type="presOf" srcId="{1F71D4B4-DD6F-4A85-9E2A-5FCB1A93158D}" destId="{C98D18D2-360A-4CBA-A491-6953EB8B4A36}" srcOrd="0" destOrd="1" presId="urn:microsoft.com/office/officeart/2005/8/layout/vList5"/>
    <dgm:cxn modelId="{D278141D-40A7-4E49-A32B-CF534E66FF35}" type="presParOf" srcId="{118D9AFE-19FC-4A39-A562-84170220253F}" destId="{0C3DF541-318B-4EA7-9812-6196C238B0E3}" srcOrd="0" destOrd="0" presId="urn:microsoft.com/office/officeart/2005/8/layout/vList5"/>
    <dgm:cxn modelId="{12B90D3F-6C6F-4820-8F8B-0A3D8411CDE2}" type="presParOf" srcId="{0C3DF541-318B-4EA7-9812-6196C238B0E3}" destId="{AA4D0A93-E558-4A04-9CD0-BC9EB8D84830}" srcOrd="0" destOrd="0" presId="urn:microsoft.com/office/officeart/2005/8/layout/vList5"/>
    <dgm:cxn modelId="{4FEB2891-7445-446A-9F4D-C4021084C002}" type="presParOf" srcId="{0C3DF541-318B-4EA7-9812-6196C238B0E3}" destId="{C98D18D2-360A-4CBA-A491-6953EB8B4A36}" srcOrd="1" destOrd="0" presId="urn:microsoft.com/office/officeart/2005/8/layout/vList5"/>
    <dgm:cxn modelId="{DC596805-A434-494F-BE20-B48254D812E4}" type="presParOf" srcId="{118D9AFE-19FC-4A39-A562-84170220253F}" destId="{F0DFAAC9-BF8F-4715-899B-8B62554E78CF}" srcOrd="1" destOrd="0" presId="urn:microsoft.com/office/officeart/2005/8/layout/vList5"/>
    <dgm:cxn modelId="{E4F1800E-3475-43CB-84DA-576C37103384}" type="presParOf" srcId="{118D9AFE-19FC-4A39-A562-84170220253F}" destId="{460E5B86-96B5-4EF8-BCEB-EF2CD41C28D9}" srcOrd="2" destOrd="0" presId="urn:microsoft.com/office/officeart/2005/8/layout/vList5"/>
    <dgm:cxn modelId="{F3B6626A-220A-4EAC-8FAD-E04D7DC55AED}" type="presParOf" srcId="{460E5B86-96B5-4EF8-BCEB-EF2CD41C28D9}" destId="{7C50091B-1CAB-421C-ADD0-9AD83A99D918}" srcOrd="0" destOrd="0" presId="urn:microsoft.com/office/officeart/2005/8/layout/vList5"/>
    <dgm:cxn modelId="{8D813CEC-1C44-4DC3-B176-6623C94CC681}" type="presParOf" srcId="{460E5B86-96B5-4EF8-BCEB-EF2CD41C28D9}" destId="{6198F25E-2E61-4E21-BB98-3FDCD2E2872D}" srcOrd="1" destOrd="0" presId="urn:microsoft.com/office/officeart/2005/8/layout/vList5"/>
    <dgm:cxn modelId="{147C29EA-FC3E-472E-924F-ADA47A2BFD74}" type="presParOf" srcId="{118D9AFE-19FC-4A39-A562-84170220253F}" destId="{530C308D-4162-429A-AFC8-4FEB256E5835}" srcOrd="3" destOrd="0" presId="urn:microsoft.com/office/officeart/2005/8/layout/vList5"/>
    <dgm:cxn modelId="{584CE5C5-2A8D-40C0-9D84-37BEF14D4772}" type="presParOf" srcId="{118D9AFE-19FC-4A39-A562-84170220253F}" destId="{6764C3A6-80F4-45BC-861A-F8562F1BAF78}" srcOrd="4" destOrd="0" presId="urn:microsoft.com/office/officeart/2005/8/layout/vList5"/>
    <dgm:cxn modelId="{A498650B-6476-480B-AB7A-EB8B67BED69C}" type="presParOf" srcId="{6764C3A6-80F4-45BC-861A-F8562F1BAF78}" destId="{6282F8BD-1F5C-41C8-B318-E68A48640442}" srcOrd="0" destOrd="0" presId="urn:microsoft.com/office/officeart/2005/8/layout/vList5"/>
    <dgm:cxn modelId="{D18937ED-7997-4471-AA71-FAE69040D738}" type="presParOf" srcId="{6764C3A6-80F4-45BC-861A-F8562F1BAF78}" destId="{07056A40-D5B2-4E7F-A347-97AD0F035F33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A5154EA-3D3F-4C5D-B2BE-14F7B2A6C01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365272A-0FE7-42DE-BB3B-4B59380B1ABE}">
      <dgm:prSet phldrT="[Text]"/>
      <dgm:spPr/>
      <dgm:t>
        <a:bodyPr/>
        <a:lstStyle/>
        <a:p>
          <a:r>
            <a:rPr lang="en-US" dirty="0"/>
            <a:t>Study documents</a:t>
          </a:r>
        </a:p>
      </dgm:t>
    </dgm:pt>
    <dgm:pt modelId="{2CDE691D-3684-44AA-9A44-E905F5C12225}" type="parTrans" cxnId="{9F44A561-4510-4B5A-A744-3D5EF034FF63}">
      <dgm:prSet/>
      <dgm:spPr/>
      <dgm:t>
        <a:bodyPr/>
        <a:lstStyle/>
        <a:p>
          <a:endParaRPr lang="en-US"/>
        </a:p>
      </dgm:t>
    </dgm:pt>
    <dgm:pt modelId="{955AC2F5-F787-40A9-BBB2-F467DBA80D59}" type="sibTrans" cxnId="{9F44A561-4510-4B5A-A744-3D5EF034FF63}">
      <dgm:prSet/>
      <dgm:spPr/>
      <dgm:t>
        <a:bodyPr/>
        <a:lstStyle/>
        <a:p>
          <a:endParaRPr lang="en-US"/>
        </a:p>
      </dgm:t>
    </dgm:pt>
    <dgm:pt modelId="{5AA3335B-3A92-4A26-9994-171EA72615F6}">
      <dgm:prSet phldrT="[Text]"/>
      <dgm:spPr/>
      <dgm:t>
        <a:bodyPr/>
        <a:lstStyle/>
        <a:p>
          <a:r>
            <a:rPr lang="en-US" dirty="0"/>
            <a:t>ARS Model</a:t>
          </a:r>
        </a:p>
      </dgm:t>
    </dgm:pt>
    <dgm:pt modelId="{306D1F8B-9E86-4E65-98E1-8F6D86CD5CB5}" type="parTrans" cxnId="{914A085E-A091-4426-9791-9A7A90B88060}">
      <dgm:prSet/>
      <dgm:spPr/>
      <dgm:t>
        <a:bodyPr/>
        <a:lstStyle/>
        <a:p>
          <a:endParaRPr lang="en-US"/>
        </a:p>
      </dgm:t>
    </dgm:pt>
    <dgm:pt modelId="{63C39C5F-A5F7-4C45-9B7A-02F13B68DFC9}" type="sibTrans" cxnId="{914A085E-A091-4426-9791-9A7A90B88060}">
      <dgm:prSet/>
      <dgm:spPr/>
      <dgm:t>
        <a:bodyPr/>
        <a:lstStyle/>
        <a:p>
          <a:endParaRPr lang="en-US"/>
        </a:p>
      </dgm:t>
    </dgm:pt>
    <dgm:pt modelId="{C30D76A9-FC8C-4EC4-9F5C-A9F5AB4FD806}">
      <dgm:prSet phldrT="[Text]"/>
      <dgm:spPr/>
      <dgm:t>
        <a:bodyPr/>
        <a:lstStyle/>
        <a:p>
          <a:r>
            <a:rPr lang="en-US" dirty="0"/>
            <a:t>Results</a:t>
          </a:r>
        </a:p>
      </dgm:t>
    </dgm:pt>
    <dgm:pt modelId="{17BA004C-BD4D-42D7-874F-B98F7161E347}" type="parTrans" cxnId="{7A0A6D6E-4AD2-4D5C-96AF-A96E6774C656}">
      <dgm:prSet/>
      <dgm:spPr/>
      <dgm:t>
        <a:bodyPr/>
        <a:lstStyle/>
        <a:p>
          <a:endParaRPr lang="en-US"/>
        </a:p>
      </dgm:t>
    </dgm:pt>
    <dgm:pt modelId="{2F9CC6C9-141D-4B7B-94BC-AB5E4977EECF}" type="sibTrans" cxnId="{7A0A6D6E-4AD2-4D5C-96AF-A96E6774C656}">
      <dgm:prSet/>
      <dgm:spPr/>
      <dgm:t>
        <a:bodyPr/>
        <a:lstStyle/>
        <a:p>
          <a:endParaRPr lang="en-US"/>
        </a:p>
      </dgm:t>
    </dgm:pt>
    <dgm:pt modelId="{B85175F4-A87E-4F1F-9D7D-39440DB3CCF4}">
      <dgm:prSet phldrT="[Text]"/>
      <dgm:spPr/>
      <dgm:t>
        <a:bodyPr/>
        <a:lstStyle/>
        <a:p>
          <a:r>
            <a:rPr lang="en-US" dirty="0"/>
            <a:t>Outputs / Display</a:t>
          </a:r>
        </a:p>
      </dgm:t>
    </dgm:pt>
    <dgm:pt modelId="{C7C87F11-FA96-4476-BCBE-F28AE34757BA}" type="parTrans" cxnId="{99CF7FC3-B846-45C6-9A0C-8AEF7DAE3D52}">
      <dgm:prSet/>
      <dgm:spPr/>
      <dgm:t>
        <a:bodyPr/>
        <a:lstStyle/>
        <a:p>
          <a:endParaRPr lang="en-US"/>
        </a:p>
      </dgm:t>
    </dgm:pt>
    <dgm:pt modelId="{FEC8E959-C9D0-485B-9499-DD18EE84AA77}" type="sibTrans" cxnId="{99CF7FC3-B846-45C6-9A0C-8AEF7DAE3D52}">
      <dgm:prSet/>
      <dgm:spPr/>
      <dgm:t>
        <a:bodyPr/>
        <a:lstStyle/>
        <a:p>
          <a:endParaRPr lang="en-US"/>
        </a:p>
      </dgm:t>
    </dgm:pt>
    <dgm:pt modelId="{9E2F0B05-0A3E-4E05-8DDD-B12168D178E9}" type="pres">
      <dgm:prSet presAssocID="{EA5154EA-3D3F-4C5D-B2BE-14F7B2A6C01E}" presName="Name0" presStyleCnt="0">
        <dgm:presLayoutVars>
          <dgm:dir/>
          <dgm:resizeHandles val="exact"/>
        </dgm:presLayoutVars>
      </dgm:prSet>
      <dgm:spPr/>
    </dgm:pt>
    <dgm:pt modelId="{B7D23D9B-439C-458D-BAB0-A4B2316AF7C8}" type="pres">
      <dgm:prSet presAssocID="{E365272A-0FE7-42DE-BB3B-4B59380B1ABE}" presName="node" presStyleLbl="node1" presStyleIdx="0" presStyleCnt="4">
        <dgm:presLayoutVars>
          <dgm:bulletEnabled val="1"/>
        </dgm:presLayoutVars>
      </dgm:prSet>
      <dgm:spPr/>
    </dgm:pt>
    <dgm:pt modelId="{C8C84A0B-D50E-4CFE-B830-57707CDEF3E2}" type="pres">
      <dgm:prSet presAssocID="{955AC2F5-F787-40A9-BBB2-F467DBA80D59}" presName="sibTrans" presStyleLbl="sibTrans2D1" presStyleIdx="0" presStyleCnt="3"/>
      <dgm:spPr/>
    </dgm:pt>
    <dgm:pt modelId="{87E4C1E1-9919-42BA-B699-CB6F88A19A88}" type="pres">
      <dgm:prSet presAssocID="{955AC2F5-F787-40A9-BBB2-F467DBA80D59}" presName="connectorText" presStyleLbl="sibTrans2D1" presStyleIdx="0" presStyleCnt="3"/>
      <dgm:spPr/>
    </dgm:pt>
    <dgm:pt modelId="{0C9A6942-CCA5-49F5-94AC-02A931746A34}" type="pres">
      <dgm:prSet presAssocID="{5AA3335B-3A92-4A26-9994-171EA72615F6}" presName="node" presStyleLbl="node1" presStyleIdx="1" presStyleCnt="4">
        <dgm:presLayoutVars>
          <dgm:bulletEnabled val="1"/>
        </dgm:presLayoutVars>
      </dgm:prSet>
      <dgm:spPr/>
    </dgm:pt>
    <dgm:pt modelId="{CAB26A59-2410-4F58-80E3-D2F81E730A9D}" type="pres">
      <dgm:prSet presAssocID="{63C39C5F-A5F7-4C45-9B7A-02F13B68DFC9}" presName="sibTrans" presStyleLbl="sibTrans2D1" presStyleIdx="1" presStyleCnt="3"/>
      <dgm:spPr/>
    </dgm:pt>
    <dgm:pt modelId="{4AD6945B-7505-4369-890F-A94DA046E30F}" type="pres">
      <dgm:prSet presAssocID="{63C39C5F-A5F7-4C45-9B7A-02F13B68DFC9}" presName="connectorText" presStyleLbl="sibTrans2D1" presStyleIdx="1" presStyleCnt="3"/>
      <dgm:spPr/>
    </dgm:pt>
    <dgm:pt modelId="{928C6E54-EA45-4D81-B8E6-46C6B129ADCA}" type="pres">
      <dgm:prSet presAssocID="{C30D76A9-FC8C-4EC4-9F5C-A9F5AB4FD806}" presName="node" presStyleLbl="node1" presStyleIdx="2" presStyleCnt="4">
        <dgm:presLayoutVars>
          <dgm:bulletEnabled val="1"/>
        </dgm:presLayoutVars>
      </dgm:prSet>
      <dgm:spPr/>
    </dgm:pt>
    <dgm:pt modelId="{ADC0DA67-2E56-4029-8BF7-7DFF9F30460E}" type="pres">
      <dgm:prSet presAssocID="{2F9CC6C9-141D-4B7B-94BC-AB5E4977EECF}" presName="sibTrans" presStyleLbl="sibTrans2D1" presStyleIdx="2" presStyleCnt="3"/>
      <dgm:spPr/>
    </dgm:pt>
    <dgm:pt modelId="{241550BF-6B84-4A46-9CC9-B545EA98D027}" type="pres">
      <dgm:prSet presAssocID="{2F9CC6C9-141D-4B7B-94BC-AB5E4977EECF}" presName="connectorText" presStyleLbl="sibTrans2D1" presStyleIdx="2" presStyleCnt="3"/>
      <dgm:spPr/>
    </dgm:pt>
    <dgm:pt modelId="{FC9136BC-1F24-469A-AFD4-26AA4995E8D0}" type="pres">
      <dgm:prSet presAssocID="{B85175F4-A87E-4F1F-9D7D-39440DB3CCF4}" presName="node" presStyleLbl="node1" presStyleIdx="3" presStyleCnt="4">
        <dgm:presLayoutVars>
          <dgm:bulletEnabled val="1"/>
        </dgm:presLayoutVars>
      </dgm:prSet>
      <dgm:spPr/>
    </dgm:pt>
  </dgm:ptLst>
  <dgm:cxnLst>
    <dgm:cxn modelId="{FE34280E-B517-45A5-9074-209ADB8C708D}" type="presOf" srcId="{C30D76A9-FC8C-4EC4-9F5C-A9F5AB4FD806}" destId="{928C6E54-EA45-4D81-B8E6-46C6B129ADCA}" srcOrd="0" destOrd="0" presId="urn:microsoft.com/office/officeart/2005/8/layout/process1"/>
    <dgm:cxn modelId="{42D87D15-91D8-4EC1-8788-7F0791F2C9ED}" type="presOf" srcId="{2F9CC6C9-141D-4B7B-94BC-AB5E4977EECF}" destId="{ADC0DA67-2E56-4029-8BF7-7DFF9F30460E}" srcOrd="0" destOrd="0" presId="urn:microsoft.com/office/officeart/2005/8/layout/process1"/>
    <dgm:cxn modelId="{E2146140-45E0-4F40-A6FE-8C8BCCBB4E94}" type="presOf" srcId="{63C39C5F-A5F7-4C45-9B7A-02F13B68DFC9}" destId="{4AD6945B-7505-4369-890F-A94DA046E30F}" srcOrd="1" destOrd="0" presId="urn:microsoft.com/office/officeart/2005/8/layout/process1"/>
    <dgm:cxn modelId="{914A085E-A091-4426-9791-9A7A90B88060}" srcId="{EA5154EA-3D3F-4C5D-B2BE-14F7B2A6C01E}" destId="{5AA3335B-3A92-4A26-9994-171EA72615F6}" srcOrd="1" destOrd="0" parTransId="{306D1F8B-9E86-4E65-98E1-8F6D86CD5CB5}" sibTransId="{63C39C5F-A5F7-4C45-9B7A-02F13B68DFC9}"/>
    <dgm:cxn modelId="{9F44A561-4510-4B5A-A744-3D5EF034FF63}" srcId="{EA5154EA-3D3F-4C5D-B2BE-14F7B2A6C01E}" destId="{E365272A-0FE7-42DE-BB3B-4B59380B1ABE}" srcOrd="0" destOrd="0" parTransId="{2CDE691D-3684-44AA-9A44-E905F5C12225}" sibTransId="{955AC2F5-F787-40A9-BBB2-F467DBA80D59}"/>
    <dgm:cxn modelId="{B6D32143-9EA8-46FC-A42B-437FA1C896F8}" type="presOf" srcId="{63C39C5F-A5F7-4C45-9B7A-02F13B68DFC9}" destId="{CAB26A59-2410-4F58-80E3-D2F81E730A9D}" srcOrd="0" destOrd="0" presId="urn:microsoft.com/office/officeart/2005/8/layout/process1"/>
    <dgm:cxn modelId="{AB746966-19B0-4965-917B-A2666B1C1E82}" type="presOf" srcId="{EA5154EA-3D3F-4C5D-B2BE-14F7B2A6C01E}" destId="{9E2F0B05-0A3E-4E05-8DDD-B12168D178E9}" srcOrd="0" destOrd="0" presId="urn:microsoft.com/office/officeart/2005/8/layout/process1"/>
    <dgm:cxn modelId="{7A0A6D6E-4AD2-4D5C-96AF-A96E6774C656}" srcId="{EA5154EA-3D3F-4C5D-B2BE-14F7B2A6C01E}" destId="{C30D76A9-FC8C-4EC4-9F5C-A9F5AB4FD806}" srcOrd="2" destOrd="0" parTransId="{17BA004C-BD4D-42D7-874F-B98F7161E347}" sibTransId="{2F9CC6C9-141D-4B7B-94BC-AB5E4977EECF}"/>
    <dgm:cxn modelId="{99CF7FC3-B846-45C6-9A0C-8AEF7DAE3D52}" srcId="{EA5154EA-3D3F-4C5D-B2BE-14F7B2A6C01E}" destId="{B85175F4-A87E-4F1F-9D7D-39440DB3CCF4}" srcOrd="3" destOrd="0" parTransId="{C7C87F11-FA96-4476-BCBE-F28AE34757BA}" sibTransId="{FEC8E959-C9D0-485B-9499-DD18EE84AA77}"/>
    <dgm:cxn modelId="{0CBF17C5-5C04-42EE-84EE-F7E2F854500B}" type="presOf" srcId="{E365272A-0FE7-42DE-BB3B-4B59380B1ABE}" destId="{B7D23D9B-439C-458D-BAB0-A4B2316AF7C8}" srcOrd="0" destOrd="0" presId="urn:microsoft.com/office/officeart/2005/8/layout/process1"/>
    <dgm:cxn modelId="{1E5AAEDE-ABEE-48A7-A776-3CAB0E42BE18}" type="presOf" srcId="{955AC2F5-F787-40A9-BBB2-F467DBA80D59}" destId="{C8C84A0B-D50E-4CFE-B830-57707CDEF3E2}" srcOrd="0" destOrd="0" presId="urn:microsoft.com/office/officeart/2005/8/layout/process1"/>
    <dgm:cxn modelId="{B7C6CDE2-CCB8-4AD0-8E3A-E0EEA48C871E}" type="presOf" srcId="{5AA3335B-3A92-4A26-9994-171EA72615F6}" destId="{0C9A6942-CCA5-49F5-94AC-02A931746A34}" srcOrd="0" destOrd="0" presId="urn:microsoft.com/office/officeart/2005/8/layout/process1"/>
    <dgm:cxn modelId="{423507E9-2C6C-492A-9698-BE85F19A11C2}" type="presOf" srcId="{955AC2F5-F787-40A9-BBB2-F467DBA80D59}" destId="{87E4C1E1-9919-42BA-B699-CB6F88A19A88}" srcOrd="1" destOrd="0" presId="urn:microsoft.com/office/officeart/2005/8/layout/process1"/>
    <dgm:cxn modelId="{AED39EF6-D498-4350-A629-76CC21D239FE}" type="presOf" srcId="{2F9CC6C9-141D-4B7B-94BC-AB5E4977EECF}" destId="{241550BF-6B84-4A46-9CC9-B545EA98D027}" srcOrd="1" destOrd="0" presId="urn:microsoft.com/office/officeart/2005/8/layout/process1"/>
    <dgm:cxn modelId="{AA0B65FC-7903-4DB6-8276-6627A0E67A2F}" type="presOf" srcId="{B85175F4-A87E-4F1F-9D7D-39440DB3CCF4}" destId="{FC9136BC-1F24-469A-AFD4-26AA4995E8D0}" srcOrd="0" destOrd="0" presId="urn:microsoft.com/office/officeart/2005/8/layout/process1"/>
    <dgm:cxn modelId="{B8049579-5188-4862-B9A9-619688F8B628}" type="presParOf" srcId="{9E2F0B05-0A3E-4E05-8DDD-B12168D178E9}" destId="{B7D23D9B-439C-458D-BAB0-A4B2316AF7C8}" srcOrd="0" destOrd="0" presId="urn:microsoft.com/office/officeart/2005/8/layout/process1"/>
    <dgm:cxn modelId="{7714B804-3B09-4582-ABB3-B9CFB3DC4DAD}" type="presParOf" srcId="{9E2F0B05-0A3E-4E05-8DDD-B12168D178E9}" destId="{C8C84A0B-D50E-4CFE-B830-57707CDEF3E2}" srcOrd="1" destOrd="0" presId="urn:microsoft.com/office/officeart/2005/8/layout/process1"/>
    <dgm:cxn modelId="{7F475BD6-EF92-4AEC-AB3E-D3517379C835}" type="presParOf" srcId="{C8C84A0B-D50E-4CFE-B830-57707CDEF3E2}" destId="{87E4C1E1-9919-42BA-B699-CB6F88A19A88}" srcOrd="0" destOrd="0" presId="urn:microsoft.com/office/officeart/2005/8/layout/process1"/>
    <dgm:cxn modelId="{710E41BA-AF72-4862-B3EE-61FDACBA01D4}" type="presParOf" srcId="{9E2F0B05-0A3E-4E05-8DDD-B12168D178E9}" destId="{0C9A6942-CCA5-49F5-94AC-02A931746A34}" srcOrd="2" destOrd="0" presId="urn:microsoft.com/office/officeart/2005/8/layout/process1"/>
    <dgm:cxn modelId="{CAEBBCD6-0C6A-45F9-98BF-ED6A7CCEDC89}" type="presParOf" srcId="{9E2F0B05-0A3E-4E05-8DDD-B12168D178E9}" destId="{CAB26A59-2410-4F58-80E3-D2F81E730A9D}" srcOrd="3" destOrd="0" presId="urn:microsoft.com/office/officeart/2005/8/layout/process1"/>
    <dgm:cxn modelId="{D09FF9D6-6EA4-4219-A902-E163A138C2AD}" type="presParOf" srcId="{CAB26A59-2410-4F58-80E3-D2F81E730A9D}" destId="{4AD6945B-7505-4369-890F-A94DA046E30F}" srcOrd="0" destOrd="0" presId="urn:microsoft.com/office/officeart/2005/8/layout/process1"/>
    <dgm:cxn modelId="{022E4A1D-7379-454D-B0BC-1187AA51C30E}" type="presParOf" srcId="{9E2F0B05-0A3E-4E05-8DDD-B12168D178E9}" destId="{928C6E54-EA45-4D81-B8E6-46C6B129ADCA}" srcOrd="4" destOrd="0" presId="urn:microsoft.com/office/officeart/2005/8/layout/process1"/>
    <dgm:cxn modelId="{55511B76-2F4D-40C7-8E0A-6CBD57A759B1}" type="presParOf" srcId="{9E2F0B05-0A3E-4E05-8DDD-B12168D178E9}" destId="{ADC0DA67-2E56-4029-8BF7-7DFF9F30460E}" srcOrd="5" destOrd="0" presId="urn:microsoft.com/office/officeart/2005/8/layout/process1"/>
    <dgm:cxn modelId="{326229F6-46A8-439D-A011-DE6EE1B5D4FE}" type="presParOf" srcId="{ADC0DA67-2E56-4029-8BF7-7DFF9F30460E}" destId="{241550BF-6B84-4A46-9CC9-B545EA98D027}" srcOrd="0" destOrd="0" presId="urn:microsoft.com/office/officeart/2005/8/layout/process1"/>
    <dgm:cxn modelId="{94EFB9B6-572E-4016-8B1D-98F0E2BB268E}" type="presParOf" srcId="{9E2F0B05-0A3E-4E05-8DDD-B12168D178E9}" destId="{FC9136BC-1F24-469A-AFD4-26AA4995E8D0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979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Study documents</a:t>
          </a:r>
        </a:p>
      </dsp:txBody>
      <dsp:txXfrm>
        <a:off x="25875" y="749147"/>
        <a:ext cx="1257096" cy="735940"/>
      </dsp:txXfrm>
    </dsp:sp>
    <dsp:sp modelId="{C8C84A0B-D50E-4CFE-B830-57707CDEF3E2}">
      <dsp:nvSpPr>
        <dsp:cNvPr id="0" name=""/>
        <dsp:cNvSpPr/>
      </dsp:nvSpPr>
      <dsp:spPr>
        <a:xfrm>
          <a:off x="1436156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36156" y="1020182"/>
        <a:ext cx="193348" cy="193870"/>
      </dsp:txXfrm>
    </dsp:sp>
    <dsp:sp modelId="{0C9A6942-CCA5-49F5-94AC-02A931746A34}">
      <dsp:nvSpPr>
        <dsp:cNvPr id="0" name=""/>
        <dsp:cNvSpPr/>
      </dsp:nvSpPr>
      <dsp:spPr>
        <a:xfrm>
          <a:off x="1827023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ARS Model</a:t>
          </a:r>
        </a:p>
      </dsp:txBody>
      <dsp:txXfrm>
        <a:off x="1849919" y="749147"/>
        <a:ext cx="1257096" cy="735940"/>
      </dsp:txXfrm>
    </dsp:sp>
    <dsp:sp modelId="{CAB26A59-2410-4F58-80E3-D2F81E730A9D}">
      <dsp:nvSpPr>
        <dsp:cNvPr id="0" name=""/>
        <dsp:cNvSpPr/>
      </dsp:nvSpPr>
      <dsp:spPr>
        <a:xfrm>
          <a:off x="3260200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60200" y="1020182"/>
        <a:ext cx="193348" cy="193870"/>
      </dsp:txXfrm>
    </dsp:sp>
    <dsp:sp modelId="{928C6E54-EA45-4D81-B8E6-46C6B129ADCA}">
      <dsp:nvSpPr>
        <dsp:cNvPr id="0" name=""/>
        <dsp:cNvSpPr/>
      </dsp:nvSpPr>
      <dsp:spPr>
        <a:xfrm>
          <a:off x="3651066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3673962" y="749147"/>
        <a:ext cx="1257096" cy="735940"/>
      </dsp:txXfrm>
    </dsp:sp>
    <dsp:sp modelId="{ADC0DA67-2E56-4029-8BF7-7DFF9F30460E}">
      <dsp:nvSpPr>
        <dsp:cNvPr id="0" name=""/>
        <dsp:cNvSpPr/>
      </dsp:nvSpPr>
      <dsp:spPr>
        <a:xfrm>
          <a:off x="5084243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84243" y="1020182"/>
        <a:ext cx="193348" cy="193870"/>
      </dsp:txXfrm>
    </dsp:sp>
    <dsp:sp modelId="{FC9136BC-1F24-469A-AFD4-26AA4995E8D0}">
      <dsp:nvSpPr>
        <dsp:cNvPr id="0" name=""/>
        <dsp:cNvSpPr/>
      </dsp:nvSpPr>
      <dsp:spPr>
        <a:xfrm>
          <a:off x="5475109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Outputs / Display</a:t>
          </a:r>
        </a:p>
      </dsp:txBody>
      <dsp:txXfrm>
        <a:off x="5498005" y="749147"/>
        <a:ext cx="1257096" cy="735940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979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Study documents</a:t>
          </a:r>
        </a:p>
      </dsp:txBody>
      <dsp:txXfrm>
        <a:off x="25875" y="749147"/>
        <a:ext cx="1257096" cy="735940"/>
      </dsp:txXfrm>
    </dsp:sp>
    <dsp:sp modelId="{C8C84A0B-D50E-4CFE-B830-57707CDEF3E2}">
      <dsp:nvSpPr>
        <dsp:cNvPr id="0" name=""/>
        <dsp:cNvSpPr/>
      </dsp:nvSpPr>
      <dsp:spPr>
        <a:xfrm>
          <a:off x="1436156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36156" y="1020182"/>
        <a:ext cx="193348" cy="193870"/>
      </dsp:txXfrm>
    </dsp:sp>
    <dsp:sp modelId="{0C9A6942-CCA5-49F5-94AC-02A931746A34}">
      <dsp:nvSpPr>
        <dsp:cNvPr id="0" name=""/>
        <dsp:cNvSpPr/>
      </dsp:nvSpPr>
      <dsp:spPr>
        <a:xfrm>
          <a:off x="1827023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ARS Model</a:t>
          </a:r>
        </a:p>
      </dsp:txBody>
      <dsp:txXfrm>
        <a:off x="1849919" y="749147"/>
        <a:ext cx="1257096" cy="735940"/>
      </dsp:txXfrm>
    </dsp:sp>
    <dsp:sp modelId="{CAB26A59-2410-4F58-80E3-D2F81E730A9D}">
      <dsp:nvSpPr>
        <dsp:cNvPr id="0" name=""/>
        <dsp:cNvSpPr/>
      </dsp:nvSpPr>
      <dsp:spPr>
        <a:xfrm>
          <a:off x="3260200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60200" y="1020182"/>
        <a:ext cx="193348" cy="193870"/>
      </dsp:txXfrm>
    </dsp:sp>
    <dsp:sp modelId="{928C6E54-EA45-4D81-B8E6-46C6B129ADCA}">
      <dsp:nvSpPr>
        <dsp:cNvPr id="0" name=""/>
        <dsp:cNvSpPr/>
      </dsp:nvSpPr>
      <dsp:spPr>
        <a:xfrm>
          <a:off x="3651066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3673962" y="749147"/>
        <a:ext cx="1257096" cy="735940"/>
      </dsp:txXfrm>
    </dsp:sp>
    <dsp:sp modelId="{ADC0DA67-2E56-4029-8BF7-7DFF9F30460E}">
      <dsp:nvSpPr>
        <dsp:cNvPr id="0" name=""/>
        <dsp:cNvSpPr/>
      </dsp:nvSpPr>
      <dsp:spPr>
        <a:xfrm>
          <a:off x="5084243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84243" y="1020182"/>
        <a:ext cx="193348" cy="193870"/>
      </dsp:txXfrm>
    </dsp:sp>
    <dsp:sp modelId="{FC9136BC-1F24-469A-AFD4-26AA4995E8D0}">
      <dsp:nvSpPr>
        <dsp:cNvPr id="0" name=""/>
        <dsp:cNvSpPr/>
      </dsp:nvSpPr>
      <dsp:spPr>
        <a:xfrm>
          <a:off x="5475109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Outputs / Display</a:t>
          </a:r>
        </a:p>
      </dsp:txBody>
      <dsp:txXfrm>
        <a:off x="5498005" y="749147"/>
        <a:ext cx="1257096" cy="735940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979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Study documents</a:t>
          </a:r>
        </a:p>
      </dsp:txBody>
      <dsp:txXfrm>
        <a:off x="25875" y="749147"/>
        <a:ext cx="1257096" cy="735940"/>
      </dsp:txXfrm>
    </dsp:sp>
    <dsp:sp modelId="{C8C84A0B-D50E-4CFE-B830-57707CDEF3E2}">
      <dsp:nvSpPr>
        <dsp:cNvPr id="0" name=""/>
        <dsp:cNvSpPr/>
      </dsp:nvSpPr>
      <dsp:spPr>
        <a:xfrm>
          <a:off x="1436156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36156" y="1020182"/>
        <a:ext cx="193348" cy="193870"/>
      </dsp:txXfrm>
    </dsp:sp>
    <dsp:sp modelId="{0C9A6942-CCA5-49F5-94AC-02A931746A34}">
      <dsp:nvSpPr>
        <dsp:cNvPr id="0" name=""/>
        <dsp:cNvSpPr/>
      </dsp:nvSpPr>
      <dsp:spPr>
        <a:xfrm>
          <a:off x="1827023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ARS Model</a:t>
          </a:r>
        </a:p>
      </dsp:txBody>
      <dsp:txXfrm>
        <a:off x="1849919" y="749147"/>
        <a:ext cx="1257096" cy="735940"/>
      </dsp:txXfrm>
    </dsp:sp>
    <dsp:sp modelId="{CAB26A59-2410-4F58-80E3-D2F81E730A9D}">
      <dsp:nvSpPr>
        <dsp:cNvPr id="0" name=""/>
        <dsp:cNvSpPr/>
      </dsp:nvSpPr>
      <dsp:spPr>
        <a:xfrm>
          <a:off x="3260200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60200" y="1020182"/>
        <a:ext cx="193348" cy="193870"/>
      </dsp:txXfrm>
    </dsp:sp>
    <dsp:sp modelId="{928C6E54-EA45-4D81-B8E6-46C6B129ADCA}">
      <dsp:nvSpPr>
        <dsp:cNvPr id="0" name=""/>
        <dsp:cNvSpPr/>
      </dsp:nvSpPr>
      <dsp:spPr>
        <a:xfrm>
          <a:off x="3651066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3673962" y="749147"/>
        <a:ext cx="1257096" cy="735940"/>
      </dsp:txXfrm>
    </dsp:sp>
    <dsp:sp modelId="{ADC0DA67-2E56-4029-8BF7-7DFF9F30460E}">
      <dsp:nvSpPr>
        <dsp:cNvPr id="0" name=""/>
        <dsp:cNvSpPr/>
      </dsp:nvSpPr>
      <dsp:spPr>
        <a:xfrm>
          <a:off x="5084243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84243" y="1020182"/>
        <a:ext cx="193348" cy="193870"/>
      </dsp:txXfrm>
    </dsp:sp>
    <dsp:sp modelId="{FC9136BC-1F24-469A-AFD4-26AA4995E8D0}">
      <dsp:nvSpPr>
        <dsp:cNvPr id="0" name=""/>
        <dsp:cNvSpPr/>
      </dsp:nvSpPr>
      <dsp:spPr>
        <a:xfrm>
          <a:off x="5475109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Outputs / Display</a:t>
          </a:r>
        </a:p>
      </dsp:txBody>
      <dsp:txXfrm>
        <a:off x="5498005" y="749147"/>
        <a:ext cx="1257096" cy="73594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689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Study documents</a:t>
          </a:r>
        </a:p>
      </dsp:txBody>
      <dsp:txXfrm>
        <a:off x="23351" y="481843"/>
        <a:ext cx="1134458" cy="664145"/>
      </dsp:txXfrm>
    </dsp:sp>
    <dsp:sp modelId="{C8C84A0B-D50E-4CFE-B830-57707CDEF3E2}">
      <dsp:nvSpPr>
        <dsp:cNvPr id="0" name=""/>
        <dsp:cNvSpPr/>
      </dsp:nvSpPr>
      <dsp:spPr>
        <a:xfrm>
          <a:off x="129604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296049" y="726438"/>
        <a:ext cx="174486" cy="174955"/>
      </dsp:txXfrm>
    </dsp:sp>
    <dsp:sp modelId="{0C9A6942-CCA5-49F5-94AC-02A931746A34}">
      <dsp:nvSpPr>
        <dsp:cNvPr id="0" name=""/>
        <dsp:cNvSpPr/>
      </dsp:nvSpPr>
      <dsp:spPr>
        <a:xfrm>
          <a:off x="1648784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ARS Model</a:t>
          </a:r>
        </a:p>
      </dsp:txBody>
      <dsp:txXfrm>
        <a:off x="1669446" y="481843"/>
        <a:ext cx="1134458" cy="664145"/>
      </dsp:txXfrm>
    </dsp:sp>
    <dsp:sp modelId="{CAB26A59-2410-4F58-80E3-D2F81E730A9D}">
      <dsp:nvSpPr>
        <dsp:cNvPr id="0" name=""/>
        <dsp:cNvSpPr/>
      </dsp:nvSpPr>
      <dsp:spPr>
        <a:xfrm>
          <a:off x="2942144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2942144" y="726438"/>
        <a:ext cx="174486" cy="174955"/>
      </dsp:txXfrm>
    </dsp:sp>
    <dsp:sp modelId="{928C6E54-EA45-4D81-B8E6-46C6B129ADCA}">
      <dsp:nvSpPr>
        <dsp:cNvPr id="0" name=""/>
        <dsp:cNvSpPr/>
      </dsp:nvSpPr>
      <dsp:spPr>
        <a:xfrm>
          <a:off x="3294878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Results</a:t>
          </a:r>
        </a:p>
      </dsp:txBody>
      <dsp:txXfrm>
        <a:off x="3315540" y="481843"/>
        <a:ext cx="1134458" cy="664145"/>
      </dsp:txXfrm>
    </dsp:sp>
    <dsp:sp modelId="{ADC0DA67-2E56-4029-8BF7-7DFF9F30460E}">
      <dsp:nvSpPr>
        <dsp:cNvPr id="0" name=""/>
        <dsp:cNvSpPr/>
      </dsp:nvSpPr>
      <dsp:spPr>
        <a:xfrm>
          <a:off x="4588239" y="668119"/>
          <a:ext cx="249265" cy="2915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588239" y="726438"/>
        <a:ext cx="174486" cy="174955"/>
      </dsp:txXfrm>
    </dsp:sp>
    <dsp:sp modelId="{FC9136BC-1F24-469A-AFD4-26AA4995E8D0}">
      <dsp:nvSpPr>
        <dsp:cNvPr id="0" name=""/>
        <dsp:cNvSpPr/>
      </dsp:nvSpPr>
      <dsp:spPr>
        <a:xfrm>
          <a:off x="4940973" y="461181"/>
          <a:ext cx="1175782" cy="705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Outputs / Display</a:t>
          </a:r>
        </a:p>
      </dsp:txBody>
      <dsp:txXfrm>
        <a:off x="4961635" y="481843"/>
        <a:ext cx="1134458" cy="664145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8D18D2-360A-4CBA-A491-6953EB8B4A36}">
      <dsp:nvSpPr>
        <dsp:cNvPr id="0" name=""/>
        <dsp:cNvSpPr/>
      </dsp:nvSpPr>
      <dsp:spPr>
        <a:xfrm rot="5400000">
          <a:off x="4512725" y="-1639125"/>
          <a:ext cx="1237257" cy="48295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Aim for automation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Across industry</a:t>
          </a:r>
        </a:p>
      </dsp:txBody>
      <dsp:txXfrm rot="-5400000">
        <a:off x="2716599" y="217399"/>
        <a:ext cx="4769111" cy="1116461"/>
      </dsp:txXfrm>
    </dsp:sp>
    <dsp:sp modelId="{AA4D0A93-E558-4A04-9CD0-BC9EB8D84830}">
      <dsp:nvSpPr>
        <dsp:cNvPr id="0" name=""/>
        <dsp:cNvSpPr/>
      </dsp:nvSpPr>
      <dsp:spPr>
        <a:xfrm>
          <a:off x="0" y="2343"/>
          <a:ext cx="2716599" cy="15465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Automation</a:t>
          </a:r>
        </a:p>
      </dsp:txBody>
      <dsp:txXfrm>
        <a:off x="75497" y="77840"/>
        <a:ext cx="2565605" cy="1395578"/>
      </dsp:txXfrm>
    </dsp:sp>
    <dsp:sp modelId="{6198F25E-2E61-4E21-BB98-3FDCD2E2872D}">
      <dsp:nvSpPr>
        <dsp:cNvPr id="0" name=""/>
        <dsp:cNvSpPr/>
      </dsp:nvSpPr>
      <dsp:spPr>
        <a:xfrm rot="5400000">
          <a:off x="4512725" y="-15224"/>
          <a:ext cx="1237257" cy="48295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Quicker adoption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Easier collaboration</a:t>
          </a:r>
        </a:p>
      </dsp:txBody>
      <dsp:txXfrm rot="-5400000">
        <a:off x="2716599" y="1841300"/>
        <a:ext cx="4769111" cy="1116461"/>
      </dsp:txXfrm>
    </dsp:sp>
    <dsp:sp modelId="{7C50091B-1CAB-421C-ADD0-9AD83A99D918}">
      <dsp:nvSpPr>
        <dsp:cNvPr id="0" name=""/>
        <dsp:cNvSpPr/>
      </dsp:nvSpPr>
      <dsp:spPr>
        <a:xfrm>
          <a:off x="0" y="1626243"/>
          <a:ext cx="2716599" cy="15465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Open-source</a:t>
          </a:r>
        </a:p>
      </dsp:txBody>
      <dsp:txXfrm>
        <a:off x="75497" y="1701740"/>
        <a:ext cx="2565605" cy="1395578"/>
      </dsp:txXfrm>
    </dsp:sp>
    <dsp:sp modelId="{07056A40-D5B2-4E7F-A347-97AD0F035F33}">
      <dsp:nvSpPr>
        <dsp:cNvPr id="0" name=""/>
        <dsp:cNvSpPr/>
      </dsp:nvSpPr>
      <dsp:spPr>
        <a:xfrm rot="5400000">
          <a:off x="4512725" y="1608675"/>
          <a:ext cx="1237257" cy="482950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Make it a priority</a:t>
          </a:r>
        </a:p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Part of design</a:t>
          </a:r>
        </a:p>
      </dsp:txBody>
      <dsp:txXfrm rot="-5400000">
        <a:off x="2716599" y="3465199"/>
        <a:ext cx="4769111" cy="1116461"/>
      </dsp:txXfrm>
    </dsp:sp>
    <dsp:sp modelId="{6282F8BD-1F5C-41C8-B318-E68A48640442}">
      <dsp:nvSpPr>
        <dsp:cNvPr id="0" name=""/>
        <dsp:cNvSpPr/>
      </dsp:nvSpPr>
      <dsp:spPr>
        <a:xfrm>
          <a:off x="0" y="3250144"/>
          <a:ext cx="2716599" cy="154657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User Experience</a:t>
          </a:r>
        </a:p>
      </dsp:txBody>
      <dsp:txXfrm>
        <a:off x="75497" y="3325641"/>
        <a:ext cx="2565605" cy="1395578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2979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Study documents</a:t>
          </a:r>
        </a:p>
      </dsp:txBody>
      <dsp:txXfrm>
        <a:off x="25875" y="749147"/>
        <a:ext cx="1257096" cy="735940"/>
      </dsp:txXfrm>
    </dsp:sp>
    <dsp:sp modelId="{C8C84A0B-D50E-4CFE-B830-57707CDEF3E2}">
      <dsp:nvSpPr>
        <dsp:cNvPr id="0" name=""/>
        <dsp:cNvSpPr/>
      </dsp:nvSpPr>
      <dsp:spPr>
        <a:xfrm>
          <a:off x="1436156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36156" y="1020182"/>
        <a:ext cx="193348" cy="193870"/>
      </dsp:txXfrm>
    </dsp:sp>
    <dsp:sp modelId="{0C9A6942-CCA5-49F5-94AC-02A931746A34}">
      <dsp:nvSpPr>
        <dsp:cNvPr id="0" name=""/>
        <dsp:cNvSpPr/>
      </dsp:nvSpPr>
      <dsp:spPr>
        <a:xfrm>
          <a:off x="1827023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ARS Model</a:t>
          </a:r>
        </a:p>
      </dsp:txBody>
      <dsp:txXfrm>
        <a:off x="1849919" y="749147"/>
        <a:ext cx="1257096" cy="735940"/>
      </dsp:txXfrm>
    </dsp:sp>
    <dsp:sp modelId="{CAB26A59-2410-4F58-80E3-D2F81E730A9D}">
      <dsp:nvSpPr>
        <dsp:cNvPr id="0" name=""/>
        <dsp:cNvSpPr/>
      </dsp:nvSpPr>
      <dsp:spPr>
        <a:xfrm>
          <a:off x="3260200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260200" y="1020182"/>
        <a:ext cx="193348" cy="193870"/>
      </dsp:txXfrm>
    </dsp:sp>
    <dsp:sp modelId="{928C6E54-EA45-4D81-B8E6-46C6B129ADCA}">
      <dsp:nvSpPr>
        <dsp:cNvPr id="0" name=""/>
        <dsp:cNvSpPr/>
      </dsp:nvSpPr>
      <dsp:spPr>
        <a:xfrm>
          <a:off x="3651066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Results</a:t>
          </a:r>
        </a:p>
      </dsp:txBody>
      <dsp:txXfrm>
        <a:off x="3673962" y="749147"/>
        <a:ext cx="1257096" cy="735940"/>
      </dsp:txXfrm>
    </dsp:sp>
    <dsp:sp modelId="{ADC0DA67-2E56-4029-8BF7-7DFF9F30460E}">
      <dsp:nvSpPr>
        <dsp:cNvPr id="0" name=""/>
        <dsp:cNvSpPr/>
      </dsp:nvSpPr>
      <dsp:spPr>
        <a:xfrm>
          <a:off x="5084243" y="955559"/>
          <a:ext cx="276212" cy="3231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84243" y="1020182"/>
        <a:ext cx="193348" cy="193870"/>
      </dsp:txXfrm>
    </dsp:sp>
    <dsp:sp modelId="{FC9136BC-1F24-469A-AFD4-26AA4995E8D0}">
      <dsp:nvSpPr>
        <dsp:cNvPr id="0" name=""/>
        <dsp:cNvSpPr/>
      </dsp:nvSpPr>
      <dsp:spPr>
        <a:xfrm>
          <a:off x="5475109" y="726251"/>
          <a:ext cx="1302888" cy="78173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Outputs / Display</a:t>
          </a:r>
        </a:p>
      </dsp:txBody>
      <dsp:txXfrm>
        <a:off x="5498005" y="749147"/>
        <a:ext cx="1257096" cy="7359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23D9B-439C-458D-BAB0-A4B2316AF7C8}">
      <dsp:nvSpPr>
        <dsp:cNvPr id="0" name=""/>
        <dsp:cNvSpPr/>
      </dsp:nvSpPr>
      <dsp:spPr>
        <a:xfrm>
          <a:off x="4186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Study documents</a:t>
          </a:r>
        </a:p>
      </dsp:txBody>
      <dsp:txXfrm>
        <a:off x="36350" y="1638450"/>
        <a:ext cx="1765953" cy="1033841"/>
      </dsp:txXfrm>
    </dsp:sp>
    <dsp:sp modelId="{C8C84A0B-D50E-4CFE-B830-57707CDEF3E2}">
      <dsp:nvSpPr>
        <dsp:cNvPr id="0" name=""/>
        <dsp:cNvSpPr/>
      </dsp:nvSpPr>
      <dsp:spPr>
        <a:xfrm>
          <a:off x="2017495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2017495" y="2019198"/>
        <a:ext cx="271613" cy="272345"/>
      </dsp:txXfrm>
    </dsp:sp>
    <dsp:sp modelId="{0C9A6942-CCA5-49F5-94AC-02A931746A34}">
      <dsp:nvSpPr>
        <dsp:cNvPr id="0" name=""/>
        <dsp:cNvSpPr/>
      </dsp:nvSpPr>
      <dsp:spPr>
        <a:xfrm>
          <a:off x="2566580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ARS Model</a:t>
          </a:r>
        </a:p>
      </dsp:txBody>
      <dsp:txXfrm>
        <a:off x="2598744" y="1638450"/>
        <a:ext cx="1765953" cy="1033841"/>
      </dsp:txXfrm>
    </dsp:sp>
    <dsp:sp modelId="{CAB26A59-2410-4F58-80E3-D2F81E730A9D}">
      <dsp:nvSpPr>
        <dsp:cNvPr id="0" name=""/>
        <dsp:cNvSpPr/>
      </dsp:nvSpPr>
      <dsp:spPr>
        <a:xfrm>
          <a:off x="4579890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4579890" y="2019198"/>
        <a:ext cx="271613" cy="272345"/>
      </dsp:txXfrm>
    </dsp:sp>
    <dsp:sp modelId="{928C6E54-EA45-4D81-B8E6-46C6B129ADCA}">
      <dsp:nvSpPr>
        <dsp:cNvPr id="0" name=""/>
        <dsp:cNvSpPr/>
      </dsp:nvSpPr>
      <dsp:spPr>
        <a:xfrm>
          <a:off x="5128974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Results</a:t>
          </a:r>
        </a:p>
      </dsp:txBody>
      <dsp:txXfrm>
        <a:off x="5161138" y="1638450"/>
        <a:ext cx="1765953" cy="1033841"/>
      </dsp:txXfrm>
    </dsp:sp>
    <dsp:sp modelId="{ADC0DA67-2E56-4029-8BF7-7DFF9F30460E}">
      <dsp:nvSpPr>
        <dsp:cNvPr id="0" name=""/>
        <dsp:cNvSpPr/>
      </dsp:nvSpPr>
      <dsp:spPr>
        <a:xfrm>
          <a:off x="7142284" y="1928416"/>
          <a:ext cx="388019" cy="4539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>
        <a:off x="7142284" y="2019198"/>
        <a:ext cx="271613" cy="272345"/>
      </dsp:txXfrm>
    </dsp:sp>
    <dsp:sp modelId="{FC9136BC-1F24-469A-AFD4-26AA4995E8D0}">
      <dsp:nvSpPr>
        <dsp:cNvPr id="0" name=""/>
        <dsp:cNvSpPr/>
      </dsp:nvSpPr>
      <dsp:spPr>
        <a:xfrm>
          <a:off x="7691369" y="1606286"/>
          <a:ext cx="1830281" cy="10981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Outputs / Display</a:t>
          </a:r>
        </a:p>
      </dsp:txBody>
      <dsp:txXfrm>
        <a:off x="7723533" y="1638450"/>
        <a:ext cx="1765953" cy="1033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D1035-2F3C-414E-9180-86B44CF47E12}" type="datetime1">
              <a:rPr lang="en-GB" smtClean="0"/>
              <a:t>11/12/2023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9E070-5B5F-0144-9454-6973B6F416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215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638311-480D-2E4A-AAC8-FDF7922DA89F}" type="datetime1">
              <a:rPr lang="en-GB" smtClean="0"/>
              <a:t>11/12/2023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6BED6E-1198-324D-839C-0CF1B13B57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6033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94954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1pPr>
    <a:lvl2pPr marL="594954" algn="l" defTabSz="594954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2pPr>
    <a:lvl3pPr marL="1189909" algn="l" defTabSz="594954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3pPr>
    <a:lvl4pPr marL="1784863" algn="l" defTabSz="594954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4pPr>
    <a:lvl5pPr marL="2379817" algn="l" defTabSz="594954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5pPr>
    <a:lvl6pPr marL="2974772" algn="l" defTabSz="594954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6pPr>
    <a:lvl7pPr marL="3569726" algn="l" defTabSz="594954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7pPr>
    <a:lvl8pPr marL="4164681" algn="l" defTabSz="594954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8pPr>
    <a:lvl9pPr marL="4759635" algn="l" defTabSz="594954" rtl="0" eaLnBrk="1" latinLnBrk="0" hangingPunct="1">
      <a:defRPr sz="156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16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151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59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30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62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63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25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92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03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590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38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9440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14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904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413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501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472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456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834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515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227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35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57577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72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0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858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310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803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177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1885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338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143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84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577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0435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310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03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200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915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32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97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57D601-189B-477A-9B4C-C7DAE0F8419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221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72A570D-D87D-BDBC-FF2A-9B01D74C1D17}"/>
              </a:ext>
            </a:extLst>
          </p:cNvPr>
          <p:cNvSpPr/>
          <p:nvPr userDrawn="1"/>
        </p:nvSpPr>
        <p:spPr>
          <a:xfrm>
            <a:off x="5907334" y="154042"/>
            <a:ext cx="6284666" cy="6532582"/>
          </a:xfrm>
          <a:custGeom>
            <a:avLst/>
            <a:gdLst>
              <a:gd name="connsiteX0" fmla="*/ 3262566 w 6284666"/>
              <a:gd name="connsiteY0" fmla="*/ 0 h 6532582"/>
              <a:gd name="connsiteX1" fmla="*/ 6268743 w 6284666"/>
              <a:gd name="connsiteY1" fmla="*/ 1994903 h 6532582"/>
              <a:gd name="connsiteX2" fmla="*/ 6284666 w 6284666"/>
              <a:gd name="connsiteY2" fmla="*/ 2038458 h 6532582"/>
              <a:gd name="connsiteX3" fmla="*/ 6284666 w 6284666"/>
              <a:gd name="connsiteY3" fmla="*/ 4494125 h 6532582"/>
              <a:gd name="connsiteX4" fmla="*/ 6268743 w 6284666"/>
              <a:gd name="connsiteY4" fmla="*/ 4537679 h 6532582"/>
              <a:gd name="connsiteX5" fmla="*/ 3262566 w 6284666"/>
              <a:gd name="connsiteY5" fmla="*/ 6532582 h 6532582"/>
              <a:gd name="connsiteX6" fmla="*/ 0 w 6284666"/>
              <a:gd name="connsiteY6" fmla="*/ 3266291 h 6532582"/>
              <a:gd name="connsiteX7" fmla="*/ 3262566 w 6284666"/>
              <a:gd name="connsiteY7" fmla="*/ 0 h 6532582"/>
              <a:gd name="connsiteX8" fmla="*/ 3262565 w 6284666"/>
              <a:gd name="connsiteY8" fmla="*/ 582695 h 6532582"/>
              <a:gd name="connsiteX9" fmla="*/ 582694 w 6284666"/>
              <a:gd name="connsiteY9" fmla="*/ 3266291 h 6532582"/>
              <a:gd name="connsiteX10" fmla="*/ 3262565 w 6284666"/>
              <a:gd name="connsiteY10" fmla="*/ 5949887 h 6532582"/>
              <a:gd name="connsiteX11" fmla="*/ 5942436 w 6284666"/>
              <a:gd name="connsiteY11" fmla="*/ 3266291 h 6532582"/>
              <a:gd name="connsiteX12" fmla="*/ 3262565 w 6284666"/>
              <a:gd name="connsiteY12" fmla="*/ 582695 h 653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84666" h="6532582">
                <a:moveTo>
                  <a:pt x="3262566" y="0"/>
                </a:moveTo>
                <a:cubicBezTo>
                  <a:pt x="4613965" y="0"/>
                  <a:pt x="5773459" y="822582"/>
                  <a:pt x="6268743" y="1994903"/>
                </a:cubicBezTo>
                <a:lnTo>
                  <a:pt x="6284666" y="2038458"/>
                </a:lnTo>
                <a:lnTo>
                  <a:pt x="6284666" y="4494125"/>
                </a:lnTo>
                <a:lnTo>
                  <a:pt x="6268743" y="4537679"/>
                </a:lnTo>
                <a:cubicBezTo>
                  <a:pt x="5773459" y="5710000"/>
                  <a:pt x="4613965" y="6532582"/>
                  <a:pt x="3262566" y="6532582"/>
                </a:cubicBezTo>
                <a:cubicBezTo>
                  <a:pt x="1460701" y="6532582"/>
                  <a:pt x="0" y="5070214"/>
                  <a:pt x="0" y="3266291"/>
                </a:cubicBezTo>
                <a:cubicBezTo>
                  <a:pt x="0" y="1462368"/>
                  <a:pt x="1460701" y="0"/>
                  <a:pt x="3262566" y="0"/>
                </a:cubicBezTo>
                <a:close/>
                <a:moveTo>
                  <a:pt x="3262565" y="582695"/>
                </a:moveTo>
                <a:cubicBezTo>
                  <a:pt x="1782513" y="582695"/>
                  <a:pt x="582694" y="1784182"/>
                  <a:pt x="582694" y="3266291"/>
                </a:cubicBezTo>
                <a:cubicBezTo>
                  <a:pt x="582694" y="4748400"/>
                  <a:pt x="1782513" y="5949887"/>
                  <a:pt x="3262565" y="5949887"/>
                </a:cubicBezTo>
                <a:cubicBezTo>
                  <a:pt x="4742617" y="5949887"/>
                  <a:pt x="5942436" y="4748400"/>
                  <a:pt x="5942436" y="3266291"/>
                </a:cubicBezTo>
                <a:cubicBezTo>
                  <a:pt x="5942436" y="1784182"/>
                  <a:pt x="4742617" y="582695"/>
                  <a:pt x="3262565" y="582695"/>
                </a:cubicBezTo>
                <a:close/>
              </a:path>
            </a:pathLst>
          </a:custGeom>
          <a:gradFill>
            <a:gsLst>
              <a:gs pos="0">
                <a:srgbClr val="D0E6E3"/>
              </a:gs>
              <a:gs pos="100000">
                <a:srgbClr val="D0DDD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122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4C7FEF-3581-A0D7-0E08-1F272CA5D53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39691" cy="439341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52CB5882-A091-CEBD-B89F-1A353AC995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EDBBCE0-CC07-B4B4-6500-5DEADB36C4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A36BCE4B-6FA1-6264-7C53-18A2C5B411DD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15" name="Picture Placeholder 21">
            <a:extLst>
              <a:ext uri="{FF2B5EF4-FFF2-40B4-BE49-F238E27FC236}">
                <a16:creationId xmlns:a16="http://schemas.microsoft.com/office/drawing/2014/main" id="{8BB08FC7-D278-6D01-C978-D48E9C5F8B6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18641" y="1369810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B5F54A98-8BF5-E0C4-11EB-AC2BD68C09E1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4B8CCC10-0925-F7AC-DD03-475FF88C0284}"/>
              </a:ext>
            </a:extLst>
          </p:cNvPr>
          <p:cNvSpPr/>
          <p:nvPr userDrawn="1"/>
        </p:nvSpPr>
        <p:spPr>
          <a:xfrm>
            <a:off x="6685680" y="933275"/>
            <a:ext cx="4968439" cy="4974114"/>
          </a:xfrm>
          <a:prstGeom prst="donut">
            <a:avLst>
              <a:gd name="adj" fmla="val 89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5222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hapter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>
              <a:solidFill>
                <a:schemeClr val="tx1"/>
              </a:solidFill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solidFill>
            <a:srgbClr val="A0C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solidFill>
            <a:srgbClr val="D0E6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4791FD-FE68-71C1-68EA-714632B47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A76273AD-B47C-5F8B-C947-0A3B56F20B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Slide Number Placeholder 4">
            <a:extLst>
              <a:ext uri="{FF2B5EF4-FFF2-40B4-BE49-F238E27FC236}">
                <a16:creationId xmlns:a16="http://schemas.microsoft.com/office/drawing/2014/main" id="{E761A6E0-7E6C-3FA8-59B9-C29450A50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>
            <a:lvl1pPr>
              <a:defRPr>
                <a:solidFill>
                  <a:srgbClr val="D0E6E3"/>
                </a:solidFill>
              </a:defRPr>
            </a:lvl1pPr>
          </a:lstStyle>
          <a:p>
            <a:fld id="{9006A104-EB2E-4D2A-BC7D-4B0E2106319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2304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cxnSpLocks/>
          </p:cNvCxnSpPr>
          <p:nvPr userDrawn="1"/>
        </p:nvCxnSpPr>
        <p:spPr>
          <a:xfrm>
            <a:off x="973765" y="1949258"/>
            <a:ext cx="0" cy="398400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440168" y="1700860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40168" y="250798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40168" y="3315105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440168" y="4122227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168" y="4929351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4" name="Oval 23"/>
          <p:cNvSpPr/>
          <p:nvPr userDrawn="1"/>
        </p:nvSpPr>
        <p:spPr>
          <a:xfrm>
            <a:off x="889765" y="1809618"/>
            <a:ext cx="168000" cy="1669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Oval 24"/>
          <p:cNvSpPr/>
          <p:nvPr userDrawn="1"/>
        </p:nvSpPr>
        <p:spPr>
          <a:xfrm>
            <a:off x="889765" y="2614485"/>
            <a:ext cx="168000" cy="16693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6" name="Oval 25"/>
          <p:cNvSpPr/>
          <p:nvPr userDrawn="1"/>
        </p:nvSpPr>
        <p:spPr>
          <a:xfrm>
            <a:off x="889765" y="4224219"/>
            <a:ext cx="168000" cy="166937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Oval 26"/>
          <p:cNvSpPr/>
          <p:nvPr userDrawn="1"/>
        </p:nvSpPr>
        <p:spPr>
          <a:xfrm>
            <a:off x="889765" y="5029084"/>
            <a:ext cx="168000" cy="16693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/>
          <p:cNvSpPr/>
          <p:nvPr userDrawn="1"/>
        </p:nvSpPr>
        <p:spPr>
          <a:xfrm>
            <a:off x="889765" y="5833949"/>
            <a:ext cx="168000" cy="166937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451449" y="573647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2" name="Oval 21"/>
          <p:cNvSpPr/>
          <p:nvPr userDrawn="1"/>
        </p:nvSpPr>
        <p:spPr>
          <a:xfrm>
            <a:off x="889765" y="3419352"/>
            <a:ext cx="168000" cy="16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969693C0-687E-AE42-A3E7-6BAFD70F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9A34E-B083-40BC-8081-7511F70A18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F26B9B-3157-3F31-2A6B-B772886948AD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6712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6C6214-9C33-BD4A-88D4-253F0ECB95E2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CFCA15C-CD87-E5E3-8FB8-8FFB2BF9D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408"/>
            <a:ext cx="10972800" cy="9438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5916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B354E3-1C14-A8F9-84A9-2B3624A13A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972800" cy="9438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5CE69C9-2534-1B95-78CC-4EBB1C2301B0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9D32A87-B84D-0081-09CA-FE9446EEEE8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10972800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51284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277E5-9C0A-569E-0FEB-F7DF0FE46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972800" cy="9438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2B2B1-1FEE-E6EE-6780-127D87740F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BBE9078A-8349-74B6-9E6A-B64F03B75AA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7">
            <a:extLst>
              <a:ext uri="{FF2B5EF4-FFF2-40B4-BE49-F238E27FC236}">
                <a16:creationId xmlns:a16="http://schemas.microsoft.com/office/drawing/2014/main" id="{A86F73E8-1B5B-98D5-01F5-D0C035FA1BD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26629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983105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4277E5-9C0A-569E-0FEB-F7DF0FE46E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972800" cy="94384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22B2B1-1FEE-E6EE-6780-127D87740F37}"/>
              </a:ext>
            </a:extLst>
          </p:cNvPr>
          <p:cNvCxnSpPr>
            <a:cxnSpLocks/>
          </p:cNvCxnSpPr>
          <p:nvPr userDrawn="1"/>
        </p:nvCxnSpPr>
        <p:spPr>
          <a:xfrm>
            <a:off x="609600" y="1142153"/>
            <a:ext cx="10972800" cy="0"/>
          </a:xfrm>
          <a:prstGeom prst="line">
            <a:avLst/>
          </a:prstGeom>
          <a:ln w="635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7">
            <a:extLst>
              <a:ext uri="{FF2B5EF4-FFF2-40B4-BE49-F238E27FC236}">
                <a16:creationId xmlns:a16="http://schemas.microsoft.com/office/drawing/2014/main" id="{023CDA84-4E9A-5963-7080-ADB876B5F12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1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1DA66F0-5E45-380F-9C6B-71444812C54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54287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8A39C2AE-714B-39C7-443E-A65F7DD9D37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8973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5031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mi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cxnSpLocks/>
          </p:cNvCxnSpPr>
          <p:nvPr userDrawn="1"/>
        </p:nvCxnSpPr>
        <p:spPr>
          <a:xfrm>
            <a:off x="973765" y="1949258"/>
            <a:ext cx="0" cy="398400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440168" y="1700860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40168" y="250798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40168" y="3315105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440168" y="4122227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168" y="4929351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4" name="Oval 23"/>
          <p:cNvSpPr/>
          <p:nvPr userDrawn="1"/>
        </p:nvSpPr>
        <p:spPr>
          <a:xfrm>
            <a:off x="889765" y="1809618"/>
            <a:ext cx="168000" cy="1669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Oval 24"/>
          <p:cNvSpPr/>
          <p:nvPr userDrawn="1"/>
        </p:nvSpPr>
        <p:spPr>
          <a:xfrm>
            <a:off x="889765" y="2614485"/>
            <a:ext cx="168000" cy="16693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6" name="Oval 25"/>
          <p:cNvSpPr/>
          <p:nvPr userDrawn="1"/>
        </p:nvSpPr>
        <p:spPr>
          <a:xfrm>
            <a:off x="889765" y="4224219"/>
            <a:ext cx="168000" cy="166937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Oval 26"/>
          <p:cNvSpPr/>
          <p:nvPr userDrawn="1"/>
        </p:nvSpPr>
        <p:spPr>
          <a:xfrm>
            <a:off x="889765" y="5029084"/>
            <a:ext cx="168000" cy="16693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/>
          <p:cNvSpPr/>
          <p:nvPr userDrawn="1"/>
        </p:nvSpPr>
        <p:spPr>
          <a:xfrm>
            <a:off x="889765" y="5833949"/>
            <a:ext cx="168000" cy="166937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451449" y="573647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2" name="Oval 21"/>
          <p:cNvSpPr/>
          <p:nvPr userDrawn="1"/>
        </p:nvSpPr>
        <p:spPr>
          <a:xfrm>
            <a:off x="889765" y="3419352"/>
            <a:ext cx="168000" cy="16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969693C0-687E-AE42-A3E7-6BAFD70F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3C74F9A-F1B6-0907-9AEE-0184B46AA151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6E3F12-49DD-AF3C-6272-E372D09FA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E4D68-53C9-DF16-3AD3-790E99E3A998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</p:spTree>
    <p:extLst>
      <p:ext uri="{BB962C8B-B14F-4D97-AF65-F5344CB8AC3E}">
        <p14:creationId xmlns:p14="http://schemas.microsoft.com/office/powerpoint/2010/main" val="28954386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4677F39C-0AC7-8029-5029-AC8B3686435E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8726B-B82F-43FA-963C-85CD861F1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26047B-F30D-6D88-A786-C0CD44A4655C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</p:spTree>
    <p:extLst>
      <p:ext uri="{BB962C8B-B14F-4D97-AF65-F5344CB8AC3E}">
        <p14:creationId xmlns:p14="http://schemas.microsoft.com/office/powerpoint/2010/main" val="1545789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367BEB79-B3F1-19EB-052B-637C52E42722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5C121D-C030-0CE6-CA1B-1288BD793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AD8174-CC91-45DB-EA09-071B7DB8F9A5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5F3781D8-D33E-0804-8FD7-123C95DB0A0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10972800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47600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8E37EE70-F371-E543-39F0-0A27B1254460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030E02-36EB-11D1-51FF-4C18E4AD9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49A6B7-CE2B-8E88-B581-46DF41158829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158F1C3-8D65-6952-D2EA-8D8FB9343A7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E7A7768-6BE5-D03C-83B7-09671D2222D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26629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22307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900B9B5-F253-6094-4C76-2D7186C5958B}"/>
              </a:ext>
            </a:extLst>
          </p:cNvPr>
          <p:cNvGrpSpPr/>
          <p:nvPr userDrawn="1"/>
        </p:nvGrpSpPr>
        <p:grpSpPr>
          <a:xfrm>
            <a:off x="5907334" y="154042"/>
            <a:ext cx="6284666" cy="6532582"/>
            <a:chOff x="2183328" y="154042"/>
            <a:chExt cx="6284666" cy="65325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9ADB974-52CD-7493-FD3D-2FB607935E24}"/>
                </a:ext>
              </a:extLst>
            </p:cNvPr>
            <p:cNvSpPr/>
            <p:nvPr userDrawn="1"/>
          </p:nvSpPr>
          <p:spPr>
            <a:xfrm>
              <a:off x="2183328" y="154042"/>
              <a:ext cx="6284666" cy="6532582"/>
            </a:xfrm>
            <a:custGeom>
              <a:avLst/>
              <a:gdLst>
                <a:gd name="connsiteX0" fmla="*/ 3262566 w 6284666"/>
                <a:gd name="connsiteY0" fmla="*/ 0 h 6532582"/>
                <a:gd name="connsiteX1" fmla="*/ 6268743 w 6284666"/>
                <a:gd name="connsiteY1" fmla="*/ 1994903 h 6532582"/>
                <a:gd name="connsiteX2" fmla="*/ 6284666 w 6284666"/>
                <a:gd name="connsiteY2" fmla="*/ 2038458 h 6532582"/>
                <a:gd name="connsiteX3" fmla="*/ 6284666 w 6284666"/>
                <a:gd name="connsiteY3" fmla="*/ 4494125 h 6532582"/>
                <a:gd name="connsiteX4" fmla="*/ 6268743 w 6284666"/>
                <a:gd name="connsiteY4" fmla="*/ 4537679 h 6532582"/>
                <a:gd name="connsiteX5" fmla="*/ 3262566 w 6284666"/>
                <a:gd name="connsiteY5" fmla="*/ 6532582 h 6532582"/>
                <a:gd name="connsiteX6" fmla="*/ 0 w 6284666"/>
                <a:gd name="connsiteY6" fmla="*/ 3266291 h 6532582"/>
                <a:gd name="connsiteX7" fmla="*/ 3262566 w 6284666"/>
                <a:gd name="connsiteY7" fmla="*/ 0 h 6532582"/>
                <a:gd name="connsiteX8" fmla="*/ 3262565 w 6284666"/>
                <a:gd name="connsiteY8" fmla="*/ 582695 h 6532582"/>
                <a:gd name="connsiteX9" fmla="*/ 582694 w 6284666"/>
                <a:gd name="connsiteY9" fmla="*/ 3266291 h 6532582"/>
                <a:gd name="connsiteX10" fmla="*/ 3262565 w 6284666"/>
                <a:gd name="connsiteY10" fmla="*/ 5949887 h 6532582"/>
                <a:gd name="connsiteX11" fmla="*/ 5942436 w 6284666"/>
                <a:gd name="connsiteY11" fmla="*/ 3266291 h 6532582"/>
                <a:gd name="connsiteX12" fmla="*/ 3262565 w 6284666"/>
                <a:gd name="connsiteY12" fmla="*/ 582695 h 6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84666" h="6532582">
                  <a:moveTo>
                    <a:pt x="3262566" y="0"/>
                  </a:moveTo>
                  <a:cubicBezTo>
                    <a:pt x="4613965" y="0"/>
                    <a:pt x="5773459" y="822582"/>
                    <a:pt x="6268743" y="1994903"/>
                  </a:cubicBezTo>
                  <a:lnTo>
                    <a:pt x="6284666" y="2038458"/>
                  </a:lnTo>
                  <a:lnTo>
                    <a:pt x="6284666" y="4494125"/>
                  </a:lnTo>
                  <a:lnTo>
                    <a:pt x="6268743" y="4537679"/>
                  </a:lnTo>
                  <a:cubicBezTo>
                    <a:pt x="5773459" y="5710000"/>
                    <a:pt x="4613965" y="6532582"/>
                    <a:pt x="3262566" y="6532582"/>
                  </a:cubicBezTo>
                  <a:cubicBezTo>
                    <a:pt x="1460701" y="6532582"/>
                    <a:pt x="0" y="5070214"/>
                    <a:pt x="0" y="3266291"/>
                  </a:cubicBezTo>
                  <a:cubicBezTo>
                    <a:pt x="0" y="1462368"/>
                    <a:pt x="1460701" y="0"/>
                    <a:pt x="3262566" y="0"/>
                  </a:cubicBezTo>
                  <a:close/>
                  <a:moveTo>
                    <a:pt x="3262565" y="582695"/>
                  </a:moveTo>
                  <a:cubicBezTo>
                    <a:pt x="1782513" y="582695"/>
                    <a:pt x="582694" y="1784182"/>
                    <a:pt x="582694" y="3266291"/>
                  </a:cubicBezTo>
                  <a:cubicBezTo>
                    <a:pt x="582694" y="4748400"/>
                    <a:pt x="1782513" y="5949887"/>
                    <a:pt x="3262565" y="5949887"/>
                  </a:cubicBezTo>
                  <a:cubicBezTo>
                    <a:pt x="4742617" y="5949887"/>
                    <a:pt x="5942436" y="4748400"/>
                    <a:pt x="5942436" y="3266291"/>
                  </a:cubicBezTo>
                  <a:cubicBezTo>
                    <a:pt x="5942436" y="1784182"/>
                    <a:pt x="4742617" y="582695"/>
                    <a:pt x="3262565" y="582695"/>
                  </a:cubicBezTo>
                  <a:close/>
                </a:path>
              </a:pathLst>
            </a:custGeom>
            <a:gradFill>
              <a:gsLst>
                <a:gs pos="97248">
                  <a:schemeClr val="accent2"/>
                </a:gs>
                <a:gs pos="76000">
                  <a:schemeClr val="accent1"/>
                </a:gs>
                <a:gs pos="0">
                  <a:schemeClr val="accent3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122" dirty="0">
                <a:solidFill>
                  <a:schemeClr val="tx1"/>
                </a:solidFill>
              </a:endParaRPr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E813344-DFD4-F98C-1344-67B22E260E39}"/>
                </a:ext>
              </a:extLst>
            </p:cNvPr>
            <p:cNvSpPr/>
            <p:nvPr userDrawn="1"/>
          </p:nvSpPr>
          <p:spPr>
            <a:xfrm>
              <a:off x="2183328" y="154042"/>
              <a:ext cx="6284666" cy="6532582"/>
            </a:xfrm>
            <a:custGeom>
              <a:avLst/>
              <a:gdLst>
                <a:gd name="connsiteX0" fmla="*/ 3262566 w 6284666"/>
                <a:gd name="connsiteY0" fmla="*/ 0 h 6532582"/>
                <a:gd name="connsiteX1" fmla="*/ 6268743 w 6284666"/>
                <a:gd name="connsiteY1" fmla="*/ 1994903 h 6532582"/>
                <a:gd name="connsiteX2" fmla="*/ 6284666 w 6284666"/>
                <a:gd name="connsiteY2" fmla="*/ 2038458 h 6532582"/>
                <a:gd name="connsiteX3" fmla="*/ 6284666 w 6284666"/>
                <a:gd name="connsiteY3" fmla="*/ 4494125 h 6532582"/>
                <a:gd name="connsiteX4" fmla="*/ 6268743 w 6284666"/>
                <a:gd name="connsiteY4" fmla="*/ 4537679 h 6532582"/>
                <a:gd name="connsiteX5" fmla="*/ 3262566 w 6284666"/>
                <a:gd name="connsiteY5" fmla="*/ 6532582 h 6532582"/>
                <a:gd name="connsiteX6" fmla="*/ 0 w 6284666"/>
                <a:gd name="connsiteY6" fmla="*/ 3266291 h 6532582"/>
                <a:gd name="connsiteX7" fmla="*/ 3262566 w 6284666"/>
                <a:gd name="connsiteY7" fmla="*/ 0 h 6532582"/>
                <a:gd name="connsiteX8" fmla="*/ 3262565 w 6284666"/>
                <a:gd name="connsiteY8" fmla="*/ 582695 h 6532582"/>
                <a:gd name="connsiteX9" fmla="*/ 582694 w 6284666"/>
                <a:gd name="connsiteY9" fmla="*/ 3266291 h 6532582"/>
                <a:gd name="connsiteX10" fmla="*/ 3262565 w 6284666"/>
                <a:gd name="connsiteY10" fmla="*/ 5949887 h 6532582"/>
                <a:gd name="connsiteX11" fmla="*/ 5942436 w 6284666"/>
                <a:gd name="connsiteY11" fmla="*/ 3266291 h 6532582"/>
                <a:gd name="connsiteX12" fmla="*/ 3262565 w 6284666"/>
                <a:gd name="connsiteY12" fmla="*/ 582695 h 6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84666" h="6532582">
                  <a:moveTo>
                    <a:pt x="3262566" y="0"/>
                  </a:moveTo>
                  <a:cubicBezTo>
                    <a:pt x="4613965" y="0"/>
                    <a:pt x="5773459" y="822582"/>
                    <a:pt x="6268743" y="1994903"/>
                  </a:cubicBezTo>
                  <a:lnTo>
                    <a:pt x="6284666" y="2038458"/>
                  </a:lnTo>
                  <a:lnTo>
                    <a:pt x="6284666" y="4494125"/>
                  </a:lnTo>
                  <a:lnTo>
                    <a:pt x="6268743" y="4537679"/>
                  </a:lnTo>
                  <a:cubicBezTo>
                    <a:pt x="5773459" y="5710000"/>
                    <a:pt x="4613965" y="6532582"/>
                    <a:pt x="3262566" y="6532582"/>
                  </a:cubicBezTo>
                  <a:cubicBezTo>
                    <a:pt x="1460701" y="6532582"/>
                    <a:pt x="0" y="5070214"/>
                    <a:pt x="0" y="3266291"/>
                  </a:cubicBezTo>
                  <a:cubicBezTo>
                    <a:pt x="0" y="1462368"/>
                    <a:pt x="1460701" y="0"/>
                    <a:pt x="3262566" y="0"/>
                  </a:cubicBezTo>
                  <a:close/>
                  <a:moveTo>
                    <a:pt x="3262565" y="582695"/>
                  </a:moveTo>
                  <a:cubicBezTo>
                    <a:pt x="1782513" y="582695"/>
                    <a:pt x="582694" y="1784182"/>
                    <a:pt x="582694" y="3266291"/>
                  </a:cubicBezTo>
                  <a:cubicBezTo>
                    <a:pt x="582694" y="4748400"/>
                    <a:pt x="1782513" y="5949887"/>
                    <a:pt x="3262565" y="5949887"/>
                  </a:cubicBezTo>
                  <a:cubicBezTo>
                    <a:pt x="4742617" y="5949887"/>
                    <a:pt x="5942436" y="4748400"/>
                    <a:pt x="5942436" y="3266291"/>
                  </a:cubicBezTo>
                  <a:cubicBezTo>
                    <a:pt x="5942436" y="1784182"/>
                    <a:pt x="4742617" y="582695"/>
                    <a:pt x="3262565" y="582695"/>
                  </a:cubicBezTo>
                  <a:close/>
                </a:path>
              </a:pathLst>
            </a:custGeom>
            <a:solidFill>
              <a:srgbClr val="F9FDF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122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FDE4CE1-3C5A-D661-8E9C-4FE7E54575FC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gradFill>
            <a:gsLst>
              <a:gs pos="97248">
                <a:schemeClr val="accent2"/>
              </a:gs>
              <a:gs pos="75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6" name="Picture Placeholder 21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18641" y="1369810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6E729-E338-2943-B099-84A267D5C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39691" cy="439341"/>
          </a:xfrm>
          <a:prstGeom prst="rect">
            <a:avLst/>
          </a:prstGeom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31F00B22-7A92-B9A8-89E2-11689DB174B8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1D4711AE-6436-6CFC-33F0-583773E11110}"/>
              </a:ext>
            </a:extLst>
          </p:cNvPr>
          <p:cNvSpPr/>
          <p:nvPr userDrawn="1"/>
        </p:nvSpPr>
        <p:spPr>
          <a:xfrm>
            <a:off x="6685680" y="933275"/>
            <a:ext cx="4968439" cy="4974114"/>
          </a:xfrm>
          <a:prstGeom prst="donut">
            <a:avLst>
              <a:gd name="adj" fmla="val 8930"/>
            </a:avLst>
          </a:prstGeom>
          <a:gradFill>
            <a:gsLst>
              <a:gs pos="97248">
                <a:schemeClr val="accent2"/>
              </a:gs>
              <a:gs pos="76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23428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ntent m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22F078F2-1E05-1AA4-5DD7-AE720BA1C111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100000">
                <a:srgbClr val="E7F3F1"/>
              </a:gs>
              <a:gs pos="0">
                <a:srgbClr val="B8DAD5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0B5BC1-F844-339E-E242-5B9847BFC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D7EF7D-80DF-9ACB-A383-1734779F42C2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rgbClr val="A0CEC7"/>
              </a:gs>
              <a:gs pos="100000">
                <a:srgbClr val="E7F3F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78973749-3E56-5824-1C79-DAA22F158B7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1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8C67C83E-ABAF-47DA-169D-54D8245365C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54287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534A5A7E-9085-98F9-0BA2-FA3E5EAC80E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8973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49824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>
            <a:cxnSpLocks/>
          </p:cNvCxnSpPr>
          <p:nvPr userDrawn="1"/>
        </p:nvCxnSpPr>
        <p:spPr>
          <a:xfrm>
            <a:off x="973765" y="1949258"/>
            <a:ext cx="0" cy="3984000"/>
          </a:xfrm>
          <a:prstGeom prst="line">
            <a:avLst/>
          </a:prstGeom>
          <a:ln w="9525" cmpd="sng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20" hasCustomPrompt="1"/>
          </p:nvPr>
        </p:nvSpPr>
        <p:spPr>
          <a:xfrm>
            <a:off x="1440168" y="1700860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9" hasCustomPrompt="1"/>
          </p:nvPr>
        </p:nvSpPr>
        <p:spPr>
          <a:xfrm>
            <a:off x="1440168" y="250798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31" hasCustomPrompt="1"/>
          </p:nvPr>
        </p:nvSpPr>
        <p:spPr>
          <a:xfrm>
            <a:off x="1440168" y="3315105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33" hasCustomPrompt="1"/>
          </p:nvPr>
        </p:nvSpPr>
        <p:spPr>
          <a:xfrm>
            <a:off x="1440168" y="4122227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35" hasCustomPrompt="1"/>
          </p:nvPr>
        </p:nvSpPr>
        <p:spPr>
          <a:xfrm>
            <a:off x="1440168" y="4929351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4" name="Oval 23"/>
          <p:cNvSpPr/>
          <p:nvPr userDrawn="1"/>
        </p:nvSpPr>
        <p:spPr>
          <a:xfrm>
            <a:off x="889765" y="1809618"/>
            <a:ext cx="168000" cy="166937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5" name="Oval 24"/>
          <p:cNvSpPr/>
          <p:nvPr userDrawn="1"/>
        </p:nvSpPr>
        <p:spPr>
          <a:xfrm>
            <a:off x="889765" y="2614485"/>
            <a:ext cx="168000" cy="16693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6" name="Oval 25"/>
          <p:cNvSpPr/>
          <p:nvPr userDrawn="1"/>
        </p:nvSpPr>
        <p:spPr>
          <a:xfrm>
            <a:off x="889765" y="4224219"/>
            <a:ext cx="168000" cy="166937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7" name="Oval 26"/>
          <p:cNvSpPr/>
          <p:nvPr userDrawn="1"/>
        </p:nvSpPr>
        <p:spPr>
          <a:xfrm>
            <a:off x="889765" y="5029084"/>
            <a:ext cx="168000" cy="166937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8" name="Oval 17"/>
          <p:cNvSpPr/>
          <p:nvPr userDrawn="1"/>
        </p:nvSpPr>
        <p:spPr>
          <a:xfrm>
            <a:off x="889765" y="5833949"/>
            <a:ext cx="168000" cy="166937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37" hasCustomPrompt="1"/>
          </p:nvPr>
        </p:nvSpPr>
        <p:spPr>
          <a:xfrm>
            <a:off x="1451449" y="5736472"/>
            <a:ext cx="9844616" cy="384454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buNone/>
              <a:defRPr sz="1866" b="0" baseline="0">
                <a:solidFill>
                  <a:schemeClr val="tx1"/>
                </a:solidFill>
              </a:defRPr>
            </a:lvl1pPr>
            <a:lvl2pPr marL="609547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2pPr>
            <a:lvl3pPr marL="1219095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3pPr>
            <a:lvl4pPr marL="1828641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4pPr>
            <a:lvl5pPr marL="2438186" indent="0">
              <a:buNone/>
              <a:defRPr>
                <a:solidFill>
                  <a:schemeClr val="accent3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GB" dirty="0"/>
              <a:t>Agenda point title</a:t>
            </a:r>
            <a:endParaRPr lang="en-US" dirty="0"/>
          </a:p>
        </p:txBody>
      </p:sp>
      <p:sp>
        <p:nvSpPr>
          <p:cNvPr id="22" name="Oval 21"/>
          <p:cNvSpPr/>
          <p:nvPr userDrawn="1"/>
        </p:nvSpPr>
        <p:spPr>
          <a:xfrm>
            <a:off x="889765" y="3419352"/>
            <a:ext cx="168000" cy="166937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19" name="Slide Number Placeholder 6">
            <a:extLst>
              <a:ext uri="{FF2B5EF4-FFF2-40B4-BE49-F238E27FC236}">
                <a16:creationId xmlns:a16="http://schemas.microsoft.com/office/drawing/2014/main" id="{969693C0-687E-AE42-A3E7-6BAFD70F9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D3C74F9A-F1B6-0907-9AEE-0184B46AA151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36E3F12-49DD-AF3C-6272-E372D09FA5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B7E4D68-53C9-DF16-3AD3-790E99E3A998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</p:spTree>
    <p:extLst>
      <p:ext uri="{BB962C8B-B14F-4D97-AF65-F5344CB8AC3E}">
        <p14:creationId xmlns:p14="http://schemas.microsoft.com/office/powerpoint/2010/main" val="3461432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1BCBE953-FEBB-430C-F01E-900BA8A265EF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20E476-C494-97C3-895C-D02FAB7ED983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F8726B-B82F-43FA-963C-85CD861F1C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33311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9E250D63-1199-0FE2-46E5-D55BEB94CC36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F7E495-8866-37A7-D539-703409685353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55C121D-C030-0CE6-CA1B-1288BD793E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A726DEB-91D1-8410-02E4-DF9CBBB78C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10972800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3860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DB60BC10-6DAC-BD8D-E556-77690AF9F260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043BF-41F0-D58C-C932-502167D35FAD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030E02-36EB-11D1-51FF-4C18E4AD97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45936A-03FB-4681-B883-C0DBC0ED17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0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7BB7BCF-1426-0A74-CB47-3FD1747C473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226629" y="1395413"/>
            <a:ext cx="5364163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08324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three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Top Corners Rounded 1">
            <a:extLst>
              <a:ext uri="{FF2B5EF4-FFF2-40B4-BE49-F238E27FC236}">
                <a16:creationId xmlns:a16="http://schemas.microsoft.com/office/drawing/2014/main" id="{860B2521-5634-2083-0130-6AB25E8F6B87}"/>
              </a:ext>
            </a:extLst>
          </p:cNvPr>
          <p:cNvSpPr/>
          <p:nvPr userDrawn="1"/>
        </p:nvSpPr>
        <p:spPr>
          <a:xfrm rot="5400000">
            <a:off x="5333591" y="-5192166"/>
            <a:ext cx="1019256" cy="11686443"/>
          </a:xfrm>
          <a:prstGeom prst="round2SameRect">
            <a:avLst>
              <a:gd name="adj1" fmla="val 50000"/>
              <a:gd name="adj2" fmla="val 0"/>
            </a:avLst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A0975A-7F43-19B7-FCB8-70703EA4E25E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0B5BC1-F844-339E-E242-5B9847BFCF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82408"/>
            <a:ext cx="10562896" cy="94384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7">
            <a:extLst>
              <a:ext uri="{FF2B5EF4-FFF2-40B4-BE49-F238E27FC236}">
                <a16:creationId xmlns:a16="http://schemas.microsoft.com/office/drawing/2014/main" id="{8C7E9EB7-D0DC-B737-E389-31BCEAB498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9601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E1C238E4-AEDE-4E06-E425-A350FDC6F7D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354287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C6A561D5-E8CF-CA1C-5730-4D53E458605E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098973" y="1395413"/>
            <a:ext cx="3494088" cy="49434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39529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ng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8FA5303-A42B-3B1E-783E-158EAA9E16B3}"/>
              </a:ext>
            </a:extLst>
          </p:cNvPr>
          <p:cNvSpPr/>
          <p:nvPr userDrawn="1"/>
        </p:nvSpPr>
        <p:spPr>
          <a:xfrm>
            <a:off x="-3" y="6716576"/>
            <a:ext cx="12192003" cy="14142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27D0806-B1A1-BC3D-8636-0C28FC8439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437240"/>
            <a:ext cx="10972800" cy="943848"/>
          </a:xfrm>
        </p:spPr>
        <p:txBody>
          <a:bodyPr anchor="t"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F07E83ED-2E0B-A7A1-97A0-98F8404AA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76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0336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mint">
    <p:bg>
      <p:bgPr>
        <a:gradFill>
          <a:gsLst>
            <a:gs pos="100000">
              <a:srgbClr val="B8DAD5"/>
            </a:gs>
            <a:gs pos="0">
              <a:srgbClr val="E7F3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28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dark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35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ov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54A2D4B4-7C83-CE63-9DEE-1DB71E365B0F}"/>
              </a:ext>
            </a:extLst>
          </p:cNvPr>
          <p:cNvGrpSpPr/>
          <p:nvPr userDrawn="1"/>
        </p:nvGrpSpPr>
        <p:grpSpPr>
          <a:xfrm>
            <a:off x="5907334" y="154042"/>
            <a:ext cx="6284666" cy="6532582"/>
            <a:chOff x="5907334" y="154042"/>
            <a:chExt cx="6284666" cy="6532582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6DB6782E-20CF-9CC6-219C-903A812516B2}"/>
                </a:ext>
              </a:extLst>
            </p:cNvPr>
            <p:cNvSpPr/>
            <p:nvPr userDrawn="1"/>
          </p:nvSpPr>
          <p:spPr>
            <a:xfrm>
              <a:off x="5907334" y="154042"/>
              <a:ext cx="6284666" cy="6532582"/>
            </a:xfrm>
            <a:custGeom>
              <a:avLst/>
              <a:gdLst>
                <a:gd name="connsiteX0" fmla="*/ 3262566 w 6284666"/>
                <a:gd name="connsiteY0" fmla="*/ 0 h 6532582"/>
                <a:gd name="connsiteX1" fmla="*/ 6268743 w 6284666"/>
                <a:gd name="connsiteY1" fmla="*/ 1994903 h 6532582"/>
                <a:gd name="connsiteX2" fmla="*/ 6284666 w 6284666"/>
                <a:gd name="connsiteY2" fmla="*/ 2038458 h 6532582"/>
                <a:gd name="connsiteX3" fmla="*/ 6284666 w 6284666"/>
                <a:gd name="connsiteY3" fmla="*/ 4494125 h 6532582"/>
                <a:gd name="connsiteX4" fmla="*/ 6268743 w 6284666"/>
                <a:gd name="connsiteY4" fmla="*/ 4537679 h 6532582"/>
                <a:gd name="connsiteX5" fmla="*/ 3262566 w 6284666"/>
                <a:gd name="connsiteY5" fmla="*/ 6532582 h 6532582"/>
                <a:gd name="connsiteX6" fmla="*/ 0 w 6284666"/>
                <a:gd name="connsiteY6" fmla="*/ 3266291 h 6532582"/>
                <a:gd name="connsiteX7" fmla="*/ 3262566 w 6284666"/>
                <a:gd name="connsiteY7" fmla="*/ 0 h 6532582"/>
                <a:gd name="connsiteX8" fmla="*/ 3262565 w 6284666"/>
                <a:gd name="connsiteY8" fmla="*/ 582695 h 6532582"/>
                <a:gd name="connsiteX9" fmla="*/ 582694 w 6284666"/>
                <a:gd name="connsiteY9" fmla="*/ 3266291 h 6532582"/>
                <a:gd name="connsiteX10" fmla="*/ 3262565 w 6284666"/>
                <a:gd name="connsiteY10" fmla="*/ 5949887 h 6532582"/>
                <a:gd name="connsiteX11" fmla="*/ 5942436 w 6284666"/>
                <a:gd name="connsiteY11" fmla="*/ 3266291 h 6532582"/>
                <a:gd name="connsiteX12" fmla="*/ 3262565 w 6284666"/>
                <a:gd name="connsiteY12" fmla="*/ 582695 h 6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84666" h="6532582">
                  <a:moveTo>
                    <a:pt x="3262566" y="0"/>
                  </a:moveTo>
                  <a:cubicBezTo>
                    <a:pt x="4613965" y="0"/>
                    <a:pt x="5773459" y="822582"/>
                    <a:pt x="6268743" y="1994903"/>
                  </a:cubicBezTo>
                  <a:lnTo>
                    <a:pt x="6284666" y="2038458"/>
                  </a:lnTo>
                  <a:lnTo>
                    <a:pt x="6284666" y="4494125"/>
                  </a:lnTo>
                  <a:lnTo>
                    <a:pt x="6268743" y="4537679"/>
                  </a:lnTo>
                  <a:cubicBezTo>
                    <a:pt x="5773459" y="5710000"/>
                    <a:pt x="4613965" y="6532582"/>
                    <a:pt x="3262566" y="6532582"/>
                  </a:cubicBezTo>
                  <a:cubicBezTo>
                    <a:pt x="1460701" y="6532582"/>
                    <a:pt x="0" y="5070214"/>
                    <a:pt x="0" y="3266291"/>
                  </a:cubicBezTo>
                  <a:cubicBezTo>
                    <a:pt x="0" y="1462368"/>
                    <a:pt x="1460701" y="0"/>
                    <a:pt x="3262566" y="0"/>
                  </a:cubicBezTo>
                  <a:close/>
                  <a:moveTo>
                    <a:pt x="3262565" y="582695"/>
                  </a:moveTo>
                  <a:cubicBezTo>
                    <a:pt x="1782513" y="582695"/>
                    <a:pt x="582694" y="1784182"/>
                    <a:pt x="582694" y="3266291"/>
                  </a:cubicBezTo>
                  <a:cubicBezTo>
                    <a:pt x="582694" y="4748400"/>
                    <a:pt x="1782513" y="5949887"/>
                    <a:pt x="3262565" y="5949887"/>
                  </a:cubicBezTo>
                  <a:cubicBezTo>
                    <a:pt x="4742617" y="5949887"/>
                    <a:pt x="5942436" y="4748400"/>
                    <a:pt x="5942436" y="3266291"/>
                  </a:cubicBezTo>
                  <a:cubicBezTo>
                    <a:pt x="5942436" y="1784182"/>
                    <a:pt x="4742617" y="582695"/>
                    <a:pt x="3262565" y="582695"/>
                  </a:cubicBezTo>
                  <a:close/>
                </a:path>
              </a:pathLst>
            </a:custGeom>
            <a:gradFill>
              <a:gsLst>
                <a:gs pos="97248">
                  <a:schemeClr val="accent2"/>
                </a:gs>
                <a:gs pos="76000">
                  <a:schemeClr val="accent1"/>
                </a:gs>
                <a:gs pos="0">
                  <a:schemeClr val="accent5"/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122" dirty="0">
                <a:solidFill>
                  <a:schemeClr val="tx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9976A80-3F45-1225-C5A4-5AB6E1D73E81}"/>
                </a:ext>
              </a:extLst>
            </p:cNvPr>
            <p:cNvSpPr/>
            <p:nvPr userDrawn="1"/>
          </p:nvSpPr>
          <p:spPr>
            <a:xfrm>
              <a:off x="5907334" y="154042"/>
              <a:ext cx="6284666" cy="6532582"/>
            </a:xfrm>
            <a:custGeom>
              <a:avLst/>
              <a:gdLst>
                <a:gd name="connsiteX0" fmla="*/ 3262566 w 6284666"/>
                <a:gd name="connsiteY0" fmla="*/ 0 h 6532582"/>
                <a:gd name="connsiteX1" fmla="*/ 6268743 w 6284666"/>
                <a:gd name="connsiteY1" fmla="*/ 1994903 h 6532582"/>
                <a:gd name="connsiteX2" fmla="*/ 6284666 w 6284666"/>
                <a:gd name="connsiteY2" fmla="*/ 2038458 h 6532582"/>
                <a:gd name="connsiteX3" fmla="*/ 6284666 w 6284666"/>
                <a:gd name="connsiteY3" fmla="*/ 4494125 h 6532582"/>
                <a:gd name="connsiteX4" fmla="*/ 6268743 w 6284666"/>
                <a:gd name="connsiteY4" fmla="*/ 4537679 h 6532582"/>
                <a:gd name="connsiteX5" fmla="*/ 3262566 w 6284666"/>
                <a:gd name="connsiteY5" fmla="*/ 6532582 h 6532582"/>
                <a:gd name="connsiteX6" fmla="*/ 0 w 6284666"/>
                <a:gd name="connsiteY6" fmla="*/ 3266291 h 6532582"/>
                <a:gd name="connsiteX7" fmla="*/ 3262566 w 6284666"/>
                <a:gd name="connsiteY7" fmla="*/ 0 h 6532582"/>
                <a:gd name="connsiteX8" fmla="*/ 3262565 w 6284666"/>
                <a:gd name="connsiteY8" fmla="*/ 582695 h 6532582"/>
                <a:gd name="connsiteX9" fmla="*/ 582694 w 6284666"/>
                <a:gd name="connsiteY9" fmla="*/ 3266291 h 6532582"/>
                <a:gd name="connsiteX10" fmla="*/ 3262565 w 6284666"/>
                <a:gd name="connsiteY10" fmla="*/ 5949887 h 6532582"/>
                <a:gd name="connsiteX11" fmla="*/ 5942436 w 6284666"/>
                <a:gd name="connsiteY11" fmla="*/ 3266291 h 6532582"/>
                <a:gd name="connsiteX12" fmla="*/ 3262565 w 6284666"/>
                <a:gd name="connsiteY12" fmla="*/ 582695 h 653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84666" h="6532582">
                  <a:moveTo>
                    <a:pt x="3262566" y="0"/>
                  </a:moveTo>
                  <a:cubicBezTo>
                    <a:pt x="4613965" y="0"/>
                    <a:pt x="5773459" y="822582"/>
                    <a:pt x="6268743" y="1994903"/>
                  </a:cubicBezTo>
                  <a:lnTo>
                    <a:pt x="6284666" y="2038458"/>
                  </a:lnTo>
                  <a:lnTo>
                    <a:pt x="6284666" y="4494125"/>
                  </a:lnTo>
                  <a:lnTo>
                    <a:pt x="6268743" y="4537679"/>
                  </a:lnTo>
                  <a:cubicBezTo>
                    <a:pt x="5773459" y="5710000"/>
                    <a:pt x="4613965" y="6532582"/>
                    <a:pt x="3262566" y="6532582"/>
                  </a:cubicBezTo>
                  <a:cubicBezTo>
                    <a:pt x="1460701" y="6532582"/>
                    <a:pt x="0" y="5070214"/>
                    <a:pt x="0" y="3266291"/>
                  </a:cubicBezTo>
                  <a:cubicBezTo>
                    <a:pt x="0" y="1462368"/>
                    <a:pt x="1460701" y="0"/>
                    <a:pt x="3262566" y="0"/>
                  </a:cubicBezTo>
                  <a:close/>
                  <a:moveTo>
                    <a:pt x="3262565" y="582695"/>
                  </a:moveTo>
                  <a:cubicBezTo>
                    <a:pt x="1782513" y="582695"/>
                    <a:pt x="582694" y="1784182"/>
                    <a:pt x="582694" y="3266291"/>
                  </a:cubicBezTo>
                  <a:cubicBezTo>
                    <a:pt x="582694" y="4748400"/>
                    <a:pt x="1782513" y="5949887"/>
                    <a:pt x="3262565" y="5949887"/>
                  </a:cubicBezTo>
                  <a:cubicBezTo>
                    <a:pt x="4742617" y="5949887"/>
                    <a:pt x="5942436" y="4748400"/>
                    <a:pt x="5942436" y="3266291"/>
                  </a:cubicBezTo>
                  <a:cubicBezTo>
                    <a:pt x="5942436" y="1784182"/>
                    <a:pt x="4742617" y="582695"/>
                    <a:pt x="3262565" y="582695"/>
                  </a:cubicBezTo>
                  <a:close/>
                </a:path>
              </a:pathLst>
            </a:custGeom>
            <a:solidFill>
              <a:srgbClr val="F9FDF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3122" dirty="0">
                <a:solidFill>
                  <a:schemeClr val="tx1"/>
                </a:solidFill>
              </a:endParaRPr>
            </a:p>
          </p:txBody>
        </p:sp>
      </p:grp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8FDE4CE1-3C5A-D661-8E9C-4FE7E54575FC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gradFill>
            <a:gsLst>
              <a:gs pos="97248">
                <a:schemeClr val="accent2"/>
              </a:gs>
              <a:gs pos="75000">
                <a:schemeClr val="accent1"/>
              </a:gs>
              <a:gs pos="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6" name="Picture Placeholder 21"/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18641" y="1369810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D6E729-E338-2943-B099-84A267D5C2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39691" cy="439341"/>
          </a:xfrm>
          <a:prstGeom prst="rect">
            <a:avLst/>
          </a:prstGeom>
        </p:spPr>
      </p:pic>
      <p:sp>
        <p:nvSpPr>
          <p:cNvPr id="2" name="Circle: Hollow 1">
            <a:extLst>
              <a:ext uri="{FF2B5EF4-FFF2-40B4-BE49-F238E27FC236}">
                <a16:creationId xmlns:a16="http://schemas.microsoft.com/office/drawing/2014/main" id="{31F00B22-7A92-B9A8-89E2-11689DB174B8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1D4711AE-6436-6CFC-33F0-583773E11110}"/>
              </a:ext>
            </a:extLst>
          </p:cNvPr>
          <p:cNvSpPr/>
          <p:nvPr userDrawn="1"/>
        </p:nvSpPr>
        <p:spPr>
          <a:xfrm>
            <a:off x="6685680" y="933275"/>
            <a:ext cx="4968439" cy="4974114"/>
          </a:xfrm>
          <a:prstGeom prst="donut">
            <a:avLst>
              <a:gd name="adj" fmla="val 8930"/>
            </a:avLst>
          </a:prstGeom>
          <a:gradFill>
            <a:gsLst>
              <a:gs pos="97248">
                <a:schemeClr val="accent2"/>
              </a:gs>
              <a:gs pos="76000">
                <a:schemeClr val="accent1"/>
              </a:gs>
              <a:gs pos="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520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3509" y="6356351"/>
            <a:ext cx="6234896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67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95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007B0-BFF7-645B-F609-CCA15E311A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1FB9A2-8D22-A746-47AD-3C2C3178CD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8F2D1-1FFF-2808-13B8-789BC54F1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A903-6571-41E6-803E-E28024CAC636}" type="datetimeFigureOut">
              <a:rPr lang="en-US" smtClean="0"/>
              <a:t>12/11/2023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7292DA-1F87-103B-503E-F67F34126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1CF4D-1090-1F07-2AF6-67BBFB97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3CD9E-47B2-457F-AA6B-CA1139027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0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nt cover">
    <p:bg>
      <p:bgPr>
        <a:gradFill>
          <a:gsLst>
            <a:gs pos="100000">
              <a:srgbClr val="B8DAD5"/>
            </a:gs>
            <a:gs pos="0">
              <a:srgbClr val="E7F3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60071C41-4580-40C8-FCAE-0B52C31D84D8}"/>
              </a:ext>
            </a:extLst>
          </p:cNvPr>
          <p:cNvSpPr/>
          <p:nvPr userDrawn="1"/>
        </p:nvSpPr>
        <p:spPr>
          <a:xfrm>
            <a:off x="5907334" y="154042"/>
            <a:ext cx="6284666" cy="6532582"/>
          </a:xfrm>
          <a:custGeom>
            <a:avLst/>
            <a:gdLst>
              <a:gd name="connsiteX0" fmla="*/ 3262566 w 6284666"/>
              <a:gd name="connsiteY0" fmla="*/ 0 h 6532582"/>
              <a:gd name="connsiteX1" fmla="*/ 6268743 w 6284666"/>
              <a:gd name="connsiteY1" fmla="*/ 1994903 h 6532582"/>
              <a:gd name="connsiteX2" fmla="*/ 6284666 w 6284666"/>
              <a:gd name="connsiteY2" fmla="*/ 2038458 h 6532582"/>
              <a:gd name="connsiteX3" fmla="*/ 6284666 w 6284666"/>
              <a:gd name="connsiteY3" fmla="*/ 4494125 h 6532582"/>
              <a:gd name="connsiteX4" fmla="*/ 6268743 w 6284666"/>
              <a:gd name="connsiteY4" fmla="*/ 4537679 h 6532582"/>
              <a:gd name="connsiteX5" fmla="*/ 3262566 w 6284666"/>
              <a:gd name="connsiteY5" fmla="*/ 6532582 h 6532582"/>
              <a:gd name="connsiteX6" fmla="*/ 0 w 6284666"/>
              <a:gd name="connsiteY6" fmla="*/ 3266291 h 6532582"/>
              <a:gd name="connsiteX7" fmla="*/ 3262566 w 6284666"/>
              <a:gd name="connsiteY7" fmla="*/ 0 h 6532582"/>
              <a:gd name="connsiteX8" fmla="*/ 3262565 w 6284666"/>
              <a:gd name="connsiteY8" fmla="*/ 582695 h 6532582"/>
              <a:gd name="connsiteX9" fmla="*/ 582694 w 6284666"/>
              <a:gd name="connsiteY9" fmla="*/ 3266291 h 6532582"/>
              <a:gd name="connsiteX10" fmla="*/ 3262565 w 6284666"/>
              <a:gd name="connsiteY10" fmla="*/ 5949887 h 6532582"/>
              <a:gd name="connsiteX11" fmla="*/ 5942436 w 6284666"/>
              <a:gd name="connsiteY11" fmla="*/ 3266291 h 6532582"/>
              <a:gd name="connsiteX12" fmla="*/ 3262565 w 6284666"/>
              <a:gd name="connsiteY12" fmla="*/ 582695 h 653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84666" h="6532582">
                <a:moveTo>
                  <a:pt x="3262566" y="0"/>
                </a:moveTo>
                <a:cubicBezTo>
                  <a:pt x="4613965" y="0"/>
                  <a:pt x="5773459" y="822582"/>
                  <a:pt x="6268743" y="1994903"/>
                </a:cubicBezTo>
                <a:lnTo>
                  <a:pt x="6284666" y="2038458"/>
                </a:lnTo>
                <a:lnTo>
                  <a:pt x="6284666" y="4494125"/>
                </a:lnTo>
                <a:lnTo>
                  <a:pt x="6268743" y="4537679"/>
                </a:lnTo>
                <a:cubicBezTo>
                  <a:pt x="5773459" y="5710000"/>
                  <a:pt x="4613965" y="6532582"/>
                  <a:pt x="3262566" y="6532582"/>
                </a:cubicBezTo>
                <a:cubicBezTo>
                  <a:pt x="1460701" y="6532582"/>
                  <a:pt x="0" y="5070214"/>
                  <a:pt x="0" y="3266291"/>
                </a:cubicBezTo>
                <a:cubicBezTo>
                  <a:pt x="0" y="1462368"/>
                  <a:pt x="1460701" y="0"/>
                  <a:pt x="3262566" y="0"/>
                </a:cubicBezTo>
                <a:close/>
                <a:moveTo>
                  <a:pt x="3262565" y="582695"/>
                </a:moveTo>
                <a:cubicBezTo>
                  <a:pt x="1782513" y="582695"/>
                  <a:pt x="582694" y="1784182"/>
                  <a:pt x="582694" y="3266291"/>
                </a:cubicBezTo>
                <a:cubicBezTo>
                  <a:pt x="582694" y="4748400"/>
                  <a:pt x="1782513" y="5949887"/>
                  <a:pt x="3262565" y="5949887"/>
                </a:cubicBezTo>
                <a:cubicBezTo>
                  <a:pt x="4742617" y="5949887"/>
                  <a:pt x="5942436" y="4748400"/>
                  <a:pt x="5942436" y="3266291"/>
                </a:cubicBezTo>
                <a:cubicBezTo>
                  <a:pt x="5942436" y="1784182"/>
                  <a:pt x="4742617" y="582695"/>
                  <a:pt x="3262565" y="582695"/>
                </a:cubicBezTo>
                <a:close/>
              </a:path>
            </a:pathLst>
          </a:custGeom>
          <a:gradFill flip="none" rotWithShape="1">
            <a:gsLst>
              <a:gs pos="0">
                <a:srgbClr val="A8D3CC"/>
              </a:gs>
              <a:gs pos="100000">
                <a:srgbClr val="D0E6E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122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8B4BF4-7439-34EF-E624-A204C51438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39691" cy="439341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9C1DF8EA-4703-B669-09BA-E94A678322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43990817-471A-99F3-19C6-99DCF2A340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7B63ABDC-D8F0-04DA-DA6B-BD0AF877C413}"/>
              </a:ext>
            </a:extLst>
          </p:cNvPr>
          <p:cNvSpPr/>
          <p:nvPr userDrawn="1"/>
        </p:nvSpPr>
        <p:spPr>
          <a:xfrm>
            <a:off x="6281434" y="528569"/>
            <a:ext cx="5776931" cy="5783528"/>
          </a:xfrm>
          <a:prstGeom prst="donut">
            <a:avLst>
              <a:gd name="adj" fmla="val 8930"/>
            </a:avLst>
          </a:prstGeom>
          <a:gradFill>
            <a:gsLst>
              <a:gs pos="0">
                <a:srgbClr val="65AFA4"/>
              </a:gs>
              <a:gs pos="100000">
                <a:srgbClr val="5A898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20" name="Picture Placeholder 21">
            <a:extLst>
              <a:ext uri="{FF2B5EF4-FFF2-40B4-BE49-F238E27FC236}">
                <a16:creationId xmlns:a16="http://schemas.microsoft.com/office/drawing/2014/main" id="{C908838C-7500-4EAA-CEC2-C494AD46CD43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18641" y="1369810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21BFC3FA-B11B-B862-99DA-C4AC8BC7E3D0}"/>
              </a:ext>
            </a:extLst>
          </p:cNvPr>
          <p:cNvSpPr/>
          <p:nvPr userDrawn="1"/>
        </p:nvSpPr>
        <p:spPr>
          <a:xfrm>
            <a:off x="6685680" y="933275"/>
            <a:ext cx="4968439" cy="4974114"/>
          </a:xfrm>
          <a:prstGeom prst="donut">
            <a:avLst>
              <a:gd name="adj" fmla="val 893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2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1970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ark cover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47800CE1-3095-465E-4024-3F12BC9DFB59}"/>
              </a:ext>
            </a:extLst>
          </p:cNvPr>
          <p:cNvSpPr/>
          <p:nvPr userDrawn="1"/>
        </p:nvSpPr>
        <p:spPr>
          <a:xfrm>
            <a:off x="5907334" y="154042"/>
            <a:ext cx="6284666" cy="6532582"/>
          </a:xfrm>
          <a:custGeom>
            <a:avLst/>
            <a:gdLst>
              <a:gd name="connsiteX0" fmla="*/ 3262566 w 6284666"/>
              <a:gd name="connsiteY0" fmla="*/ 0 h 6532582"/>
              <a:gd name="connsiteX1" fmla="*/ 6268743 w 6284666"/>
              <a:gd name="connsiteY1" fmla="*/ 1994903 h 6532582"/>
              <a:gd name="connsiteX2" fmla="*/ 6284666 w 6284666"/>
              <a:gd name="connsiteY2" fmla="*/ 2038458 h 6532582"/>
              <a:gd name="connsiteX3" fmla="*/ 6284666 w 6284666"/>
              <a:gd name="connsiteY3" fmla="*/ 4494125 h 6532582"/>
              <a:gd name="connsiteX4" fmla="*/ 6268743 w 6284666"/>
              <a:gd name="connsiteY4" fmla="*/ 4537679 h 6532582"/>
              <a:gd name="connsiteX5" fmla="*/ 3262566 w 6284666"/>
              <a:gd name="connsiteY5" fmla="*/ 6532582 h 6532582"/>
              <a:gd name="connsiteX6" fmla="*/ 0 w 6284666"/>
              <a:gd name="connsiteY6" fmla="*/ 3266291 h 6532582"/>
              <a:gd name="connsiteX7" fmla="*/ 3262566 w 6284666"/>
              <a:gd name="connsiteY7" fmla="*/ 0 h 6532582"/>
              <a:gd name="connsiteX8" fmla="*/ 3262565 w 6284666"/>
              <a:gd name="connsiteY8" fmla="*/ 582695 h 6532582"/>
              <a:gd name="connsiteX9" fmla="*/ 582694 w 6284666"/>
              <a:gd name="connsiteY9" fmla="*/ 3266291 h 6532582"/>
              <a:gd name="connsiteX10" fmla="*/ 3262565 w 6284666"/>
              <a:gd name="connsiteY10" fmla="*/ 5949887 h 6532582"/>
              <a:gd name="connsiteX11" fmla="*/ 5942436 w 6284666"/>
              <a:gd name="connsiteY11" fmla="*/ 3266291 h 6532582"/>
              <a:gd name="connsiteX12" fmla="*/ 3262565 w 6284666"/>
              <a:gd name="connsiteY12" fmla="*/ 582695 h 6532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284666" h="6532582">
                <a:moveTo>
                  <a:pt x="3262566" y="0"/>
                </a:moveTo>
                <a:cubicBezTo>
                  <a:pt x="4613965" y="0"/>
                  <a:pt x="5773459" y="822582"/>
                  <a:pt x="6268743" y="1994903"/>
                </a:cubicBezTo>
                <a:lnTo>
                  <a:pt x="6284666" y="2038458"/>
                </a:lnTo>
                <a:lnTo>
                  <a:pt x="6284666" y="4494125"/>
                </a:lnTo>
                <a:lnTo>
                  <a:pt x="6268743" y="4537679"/>
                </a:lnTo>
                <a:cubicBezTo>
                  <a:pt x="5773459" y="5710000"/>
                  <a:pt x="4613965" y="6532582"/>
                  <a:pt x="3262566" y="6532582"/>
                </a:cubicBezTo>
                <a:cubicBezTo>
                  <a:pt x="1460701" y="6532582"/>
                  <a:pt x="0" y="5070214"/>
                  <a:pt x="0" y="3266291"/>
                </a:cubicBezTo>
                <a:cubicBezTo>
                  <a:pt x="0" y="1462368"/>
                  <a:pt x="1460701" y="0"/>
                  <a:pt x="3262566" y="0"/>
                </a:cubicBezTo>
                <a:close/>
                <a:moveTo>
                  <a:pt x="3262565" y="582695"/>
                </a:moveTo>
                <a:cubicBezTo>
                  <a:pt x="1782513" y="582695"/>
                  <a:pt x="582694" y="1784182"/>
                  <a:pt x="582694" y="3266291"/>
                </a:cubicBezTo>
                <a:cubicBezTo>
                  <a:pt x="582694" y="4748400"/>
                  <a:pt x="1782513" y="5949887"/>
                  <a:pt x="3262565" y="5949887"/>
                </a:cubicBezTo>
                <a:cubicBezTo>
                  <a:pt x="4742617" y="5949887"/>
                  <a:pt x="5942436" y="4748400"/>
                  <a:pt x="5942436" y="3266291"/>
                </a:cubicBezTo>
                <a:cubicBezTo>
                  <a:pt x="5942436" y="1784182"/>
                  <a:pt x="4742617" y="582695"/>
                  <a:pt x="3262565" y="582695"/>
                </a:cubicBezTo>
                <a:close/>
              </a:path>
            </a:pathLst>
          </a:custGeom>
          <a:solidFill>
            <a:schemeClr val="bg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3122">
              <a:solidFill>
                <a:schemeClr val="tx1"/>
              </a:solidFill>
            </a:endParaRP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CDDB31BB-D7E0-A524-EE2E-BC404A361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955" y="2332625"/>
            <a:ext cx="5129295" cy="1266584"/>
          </a:xfrm>
          <a:prstGeom prst="rect">
            <a:avLst/>
          </a:prstGeom>
        </p:spPr>
        <p:txBody>
          <a:bodyPr anchor="b"/>
          <a:lstStyle>
            <a:lvl1pPr>
              <a:lnSpc>
                <a:spcPct val="100000"/>
              </a:lnSpc>
              <a:defRPr sz="2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4865A64E-E8E3-4D31-FFBE-D05A2464D06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8951" y="3621618"/>
            <a:ext cx="5129298" cy="76834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95C2504-5ECC-87F9-E2AB-88DF1A9C61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952" y="660796"/>
            <a:ext cx="1640144" cy="438912"/>
          </a:xfrm>
          <a:prstGeom prst="rect">
            <a:avLst/>
          </a:prstGeom>
        </p:spPr>
      </p:pic>
      <p:sp>
        <p:nvSpPr>
          <p:cNvPr id="17" name="Picture Placeholder 21">
            <a:extLst>
              <a:ext uri="{FF2B5EF4-FFF2-40B4-BE49-F238E27FC236}">
                <a16:creationId xmlns:a16="http://schemas.microsoft.com/office/drawing/2014/main" id="{1921609A-A24F-FB1C-4721-21F531E84CDB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126879" y="1378048"/>
            <a:ext cx="4094403" cy="4094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734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Picture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2D2CB3-E34C-DA81-BB2A-FF18943BA908}"/>
              </a:ext>
            </a:extLst>
          </p:cNvPr>
          <p:cNvGrpSpPr/>
          <p:nvPr userDrawn="1"/>
        </p:nvGrpSpPr>
        <p:grpSpPr>
          <a:xfrm>
            <a:off x="6281434" y="528569"/>
            <a:ext cx="5776931" cy="5783528"/>
            <a:chOff x="4711075" y="427319"/>
            <a:chExt cx="4332698" cy="4337646"/>
          </a:xfrm>
        </p:grpSpPr>
        <p:sp>
          <p:nvSpPr>
            <p:cNvPr id="20" name="Circle: Hollow 19">
              <a:extLst>
                <a:ext uri="{FF2B5EF4-FFF2-40B4-BE49-F238E27FC236}">
                  <a16:creationId xmlns:a16="http://schemas.microsoft.com/office/drawing/2014/main" id="{34C96305-085C-C965-19BD-0622B9B3C16E}"/>
                </a:ext>
              </a:extLst>
            </p:cNvPr>
            <p:cNvSpPr/>
            <p:nvPr userDrawn="1"/>
          </p:nvSpPr>
          <p:spPr>
            <a:xfrm>
              <a:off x="4711075" y="427319"/>
              <a:ext cx="4332698" cy="4337646"/>
            </a:xfrm>
            <a:prstGeom prst="donut">
              <a:avLst>
                <a:gd name="adj" fmla="val 8930"/>
              </a:avLst>
            </a:prstGeom>
            <a:solidFill>
              <a:srgbClr val="A0CE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22">
                <a:solidFill>
                  <a:schemeClr val="tx1"/>
                </a:solidFill>
              </a:endParaRPr>
            </a:p>
          </p:txBody>
        </p:sp>
        <p:sp>
          <p:nvSpPr>
            <p:cNvPr id="21" name="Circle: Hollow 20">
              <a:extLst>
                <a:ext uri="{FF2B5EF4-FFF2-40B4-BE49-F238E27FC236}">
                  <a16:creationId xmlns:a16="http://schemas.microsoft.com/office/drawing/2014/main" id="{52641F5A-E11A-3025-9BAC-FC8A8E26E202}"/>
                </a:ext>
              </a:extLst>
            </p:cNvPr>
            <p:cNvSpPr/>
            <p:nvPr userDrawn="1"/>
          </p:nvSpPr>
          <p:spPr>
            <a:xfrm>
              <a:off x="5014259" y="730849"/>
              <a:ext cx="3726329" cy="3730585"/>
            </a:xfrm>
            <a:prstGeom prst="donut">
              <a:avLst>
                <a:gd name="adj" fmla="val 9174"/>
              </a:avLst>
            </a:prstGeom>
            <a:solidFill>
              <a:srgbClr val="D0E6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122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06993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chapt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gradFill>
            <a:gsLst>
              <a:gs pos="0">
                <a:srgbClr val="D0E6E3"/>
              </a:gs>
              <a:gs pos="100000">
                <a:srgbClr val="D0DDD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>
              <a:solidFill>
                <a:schemeClr val="tx1"/>
              </a:solidFill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gradFill>
            <a:gsLst>
              <a:gs pos="0">
                <a:srgbClr val="89C2BA"/>
              </a:gs>
              <a:gs pos="100000">
                <a:srgbClr val="80A5A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B9CA2A-39CA-AB06-6D21-104DB4A2C5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239EBA-6281-7E42-1E65-BBADF53CB9D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1" name="Slide Number Placeholder 4">
            <a:extLst>
              <a:ext uri="{FF2B5EF4-FFF2-40B4-BE49-F238E27FC236}">
                <a16:creationId xmlns:a16="http://schemas.microsoft.com/office/drawing/2014/main" id="{BBF32165-6EEF-BC9B-B9E9-A13D3F33C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40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me chap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gradFill>
            <a:gsLst>
              <a:gs pos="97248">
                <a:srgbClr val="CAE1D7"/>
              </a:gs>
              <a:gs pos="76000">
                <a:srgbClr val="D1E9D4"/>
              </a:gs>
              <a:gs pos="0">
                <a:srgbClr val="DFF1C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3122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gradFill>
            <a:gsLst>
              <a:gs pos="97248">
                <a:srgbClr val="85B6B3"/>
              </a:gs>
              <a:gs pos="76000">
                <a:srgbClr val="92C8B2"/>
              </a:gs>
              <a:gs pos="0">
                <a:srgbClr val="BCE290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122" dirty="0"/>
              <a:t>v</a:t>
            </a: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gradFill>
            <a:gsLst>
              <a:gs pos="97248">
                <a:schemeClr val="accent2"/>
              </a:gs>
              <a:gs pos="76000">
                <a:schemeClr val="accent1"/>
              </a:gs>
              <a:gs pos="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CF89CA-42DB-24C4-EDF1-2720A7F45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0FD4E46-A735-2058-B9C5-1FD28497B8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BFBAFDC-42B9-FC23-FBAC-5E794936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97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hapt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gradFill>
            <a:gsLst>
              <a:gs pos="97248">
                <a:srgbClr val="C9E0D7"/>
              </a:gs>
              <a:gs pos="77000">
                <a:srgbClr val="CBE5DD"/>
              </a:gs>
              <a:gs pos="0">
                <a:srgbClr val="CBE6E7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3122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gradFill>
            <a:gsLst>
              <a:gs pos="97248">
                <a:srgbClr val="86B9B4"/>
              </a:gs>
              <a:gs pos="76000">
                <a:srgbClr val="89C3C2"/>
              </a:gs>
              <a:gs pos="0">
                <a:srgbClr val="8BC6DE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GB" sz="3122" dirty="0"/>
              <a:t>v</a:t>
            </a: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gradFill>
            <a:gsLst>
              <a:gs pos="97248">
                <a:schemeClr val="accent2"/>
              </a:gs>
              <a:gs pos="76000">
                <a:schemeClr val="accent1"/>
              </a:gs>
              <a:gs pos="0">
                <a:schemeClr val="accent5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CF89CA-42DB-24C4-EDF1-2720A7F45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10FD4E46-A735-2058-B9C5-1FD28497B84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BBFBAFDC-42B9-FC23-FBAC-5E794936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2998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nt chapter">
    <p:bg>
      <p:bgPr>
        <a:gradFill>
          <a:gsLst>
            <a:gs pos="100000">
              <a:srgbClr val="B8DAD5"/>
            </a:gs>
            <a:gs pos="0">
              <a:srgbClr val="E7F3F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4B23040C-5D5E-2407-3BFC-7E6D902CCB2F}"/>
              </a:ext>
            </a:extLst>
          </p:cNvPr>
          <p:cNvSpPr/>
          <p:nvPr userDrawn="1"/>
        </p:nvSpPr>
        <p:spPr>
          <a:xfrm>
            <a:off x="1" y="-3407"/>
            <a:ext cx="5584613" cy="3617303"/>
          </a:xfrm>
          <a:custGeom>
            <a:avLst/>
            <a:gdLst>
              <a:gd name="connsiteX0" fmla="*/ 3705960 w 4188460"/>
              <a:gd name="connsiteY0" fmla="*/ 0 h 2712977"/>
              <a:gd name="connsiteX1" fmla="*/ 4187657 w 4188460"/>
              <a:gd name="connsiteY1" fmla="*/ 0 h 2712977"/>
              <a:gd name="connsiteX2" fmla="*/ 4188460 w 4188460"/>
              <a:gd name="connsiteY2" fmla="*/ 15903 h 2712977"/>
              <a:gd name="connsiteX3" fmla="*/ 1490980 w 4188460"/>
              <a:gd name="connsiteY3" fmla="*/ 2712977 h 2712977"/>
              <a:gd name="connsiteX4" fmla="*/ 205201 w 4188460"/>
              <a:gd name="connsiteY4" fmla="*/ 2387455 h 2712977"/>
              <a:gd name="connsiteX5" fmla="*/ 0 w 4188460"/>
              <a:gd name="connsiteY5" fmla="*/ 2262811 h 2712977"/>
              <a:gd name="connsiteX6" fmla="*/ 0 w 4188460"/>
              <a:gd name="connsiteY6" fmla="*/ 1651304 h 2712977"/>
              <a:gd name="connsiteX7" fmla="*/ 81536 w 4188460"/>
              <a:gd name="connsiteY7" fmla="*/ 1725396 h 2712977"/>
              <a:gd name="connsiteX8" fmla="*/ 1490980 w 4188460"/>
              <a:gd name="connsiteY8" fmla="*/ 2231280 h 2712977"/>
              <a:gd name="connsiteX9" fmla="*/ 3706763 w 4188460"/>
              <a:gd name="connsiteY9" fmla="*/ 15903 h 271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8460" h="2712977">
                <a:moveTo>
                  <a:pt x="3705960" y="0"/>
                </a:moveTo>
                <a:lnTo>
                  <a:pt x="4187657" y="0"/>
                </a:lnTo>
                <a:lnTo>
                  <a:pt x="4188460" y="15903"/>
                </a:lnTo>
                <a:cubicBezTo>
                  <a:pt x="4188460" y="1505456"/>
                  <a:pt x="2980757" y="2712977"/>
                  <a:pt x="1490980" y="2712977"/>
                </a:cubicBezTo>
                <a:cubicBezTo>
                  <a:pt x="1025425" y="2712977"/>
                  <a:pt x="587416" y="2595055"/>
                  <a:pt x="205201" y="2387455"/>
                </a:cubicBezTo>
                <a:lnTo>
                  <a:pt x="0" y="2262811"/>
                </a:lnTo>
                <a:lnTo>
                  <a:pt x="0" y="1651304"/>
                </a:lnTo>
                <a:lnTo>
                  <a:pt x="81536" y="1725396"/>
                </a:lnTo>
                <a:cubicBezTo>
                  <a:pt x="464554" y="2041432"/>
                  <a:pt x="955593" y="2231280"/>
                  <a:pt x="1490980" y="2231280"/>
                </a:cubicBezTo>
                <a:cubicBezTo>
                  <a:pt x="2714723" y="2231280"/>
                  <a:pt x="3706763" y="1239422"/>
                  <a:pt x="3706763" y="15903"/>
                </a:cubicBezTo>
                <a:close/>
              </a:path>
            </a:pathLst>
          </a:custGeom>
          <a:gradFill>
            <a:gsLst>
              <a:gs pos="0">
                <a:srgbClr val="D0E6E3"/>
              </a:gs>
              <a:gs pos="100000">
                <a:srgbClr val="D0DDDE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>
              <a:solidFill>
                <a:schemeClr val="tx1"/>
              </a:solidFill>
            </a:endParaRPr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86E6F99D-6245-EF8C-A7E9-F19910537831}"/>
              </a:ext>
            </a:extLst>
          </p:cNvPr>
          <p:cNvSpPr/>
          <p:nvPr userDrawn="1"/>
        </p:nvSpPr>
        <p:spPr>
          <a:xfrm>
            <a:off x="1" y="3"/>
            <a:ext cx="5157893" cy="3187713"/>
          </a:xfrm>
          <a:custGeom>
            <a:avLst/>
            <a:gdLst>
              <a:gd name="connsiteX0" fmla="*/ 3443135 w 3868420"/>
              <a:gd name="connsiteY0" fmla="*/ 0 h 2390785"/>
              <a:gd name="connsiteX1" fmla="*/ 3867746 w 3868420"/>
              <a:gd name="connsiteY1" fmla="*/ 0 h 2390785"/>
              <a:gd name="connsiteX2" fmla="*/ 3868420 w 3868420"/>
              <a:gd name="connsiteY2" fmla="*/ 13345 h 2390785"/>
              <a:gd name="connsiteX3" fmla="*/ 1490980 w 3868420"/>
              <a:gd name="connsiteY3" fmla="*/ 2390785 h 2390785"/>
              <a:gd name="connsiteX4" fmla="*/ 161731 w 3868420"/>
              <a:gd name="connsiteY4" fmla="*/ 1984756 h 2390785"/>
              <a:gd name="connsiteX5" fmla="*/ 0 w 3868420"/>
              <a:gd name="connsiteY5" fmla="*/ 1863816 h 2390785"/>
              <a:gd name="connsiteX6" fmla="*/ 0 w 3868420"/>
              <a:gd name="connsiteY6" fmla="*/ 1273040 h 2390785"/>
              <a:gd name="connsiteX7" fmla="*/ 110121 w 3868420"/>
              <a:gd name="connsiteY7" fmla="*/ 1394204 h 2390785"/>
              <a:gd name="connsiteX8" fmla="*/ 1490980 w 3868420"/>
              <a:gd name="connsiteY8" fmla="*/ 1966174 h 2390785"/>
              <a:gd name="connsiteX9" fmla="*/ 3443809 w 3868420"/>
              <a:gd name="connsiteY9" fmla="*/ 13345 h 2390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68420" h="2390785">
                <a:moveTo>
                  <a:pt x="3443135" y="0"/>
                </a:moveTo>
                <a:lnTo>
                  <a:pt x="3867746" y="0"/>
                </a:lnTo>
                <a:lnTo>
                  <a:pt x="3868420" y="13345"/>
                </a:lnTo>
                <a:cubicBezTo>
                  <a:pt x="3868420" y="1326369"/>
                  <a:pt x="2804004" y="2390785"/>
                  <a:pt x="1490980" y="2390785"/>
                </a:cubicBezTo>
                <a:cubicBezTo>
                  <a:pt x="998596" y="2390785"/>
                  <a:pt x="541173" y="2241102"/>
                  <a:pt x="161731" y="1984756"/>
                </a:cubicBezTo>
                <a:lnTo>
                  <a:pt x="0" y="1863816"/>
                </a:lnTo>
                <a:lnTo>
                  <a:pt x="0" y="1273040"/>
                </a:lnTo>
                <a:lnTo>
                  <a:pt x="110121" y="1394204"/>
                </a:lnTo>
                <a:cubicBezTo>
                  <a:pt x="463514" y="1747596"/>
                  <a:pt x="951721" y="1966174"/>
                  <a:pt x="1490980" y="1966174"/>
                </a:cubicBezTo>
                <a:cubicBezTo>
                  <a:pt x="2569498" y="1966174"/>
                  <a:pt x="3443809" y="1091863"/>
                  <a:pt x="3443809" y="13345"/>
                </a:cubicBezTo>
                <a:close/>
              </a:path>
            </a:pathLst>
          </a:custGeom>
          <a:gradFill>
            <a:gsLst>
              <a:gs pos="0">
                <a:srgbClr val="89C2BA"/>
              </a:gs>
              <a:gs pos="100000">
                <a:srgbClr val="80A5A9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8175CF01-03A6-B1CC-CA97-013F8DDFBDD3}"/>
              </a:ext>
            </a:extLst>
          </p:cNvPr>
          <p:cNvSpPr/>
          <p:nvPr userDrawn="1"/>
        </p:nvSpPr>
        <p:spPr>
          <a:xfrm>
            <a:off x="1" y="-3409"/>
            <a:ext cx="4731173" cy="2764406"/>
          </a:xfrm>
          <a:custGeom>
            <a:avLst/>
            <a:gdLst>
              <a:gd name="connsiteX0" fmla="*/ 3180125 w 3548380"/>
              <a:gd name="connsiteY0" fmla="*/ 0 h 2073304"/>
              <a:gd name="connsiteX1" fmla="*/ 3547577 w 3548380"/>
              <a:gd name="connsiteY1" fmla="*/ 0 h 2073304"/>
              <a:gd name="connsiteX2" fmla="*/ 3548380 w 3548380"/>
              <a:gd name="connsiteY2" fmla="*/ 15904 h 2073304"/>
              <a:gd name="connsiteX3" fmla="*/ 1490980 w 3548380"/>
              <a:gd name="connsiteY3" fmla="*/ 2073304 h 2073304"/>
              <a:gd name="connsiteX4" fmla="*/ 36178 w 3548380"/>
              <a:gd name="connsiteY4" fmla="*/ 1470706 h 2073304"/>
              <a:gd name="connsiteX5" fmla="*/ 0 w 3548380"/>
              <a:gd name="connsiteY5" fmla="*/ 1430899 h 2073304"/>
              <a:gd name="connsiteX6" fmla="*/ 0 w 3548380"/>
              <a:gd name="connsiteY6" fmla="*/ 811056 h 2073304"/>
              <a:gd name="connsiteX7" fmla="*/ 5000 w 3548380"/>
              <a:gd name="connsiteY7" fmla="*/ 821434 h 2073304"/>
              <a:gd name="connsiteX8" fmla="*/ 1490980 w 3548380"/>
              <a:gd name="connsiteY8" fmla="*/ 1705852 h 2073304"/>
              <a:gd name="connsiteX9" fmla="*/ 3180928 w 3548380"/>
              <a:gd name="connsiteY9" fmla="*/ 15904 h 207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48380" h="2073304">
                <a:moveTo>
                  <a:pt x="3180125" y="0"/>
                </a:moveTo>
                <a:lnTo>
                  <a:pt x="3547577" y="0"/>
                </a:lnTo>
                <a:lnTo>
                  <a:pt x="3548380" y="15904"/>
                </a:lnTo>
                <a:cubicBezTo>
                  <a:pt x="3548380" y="1152175"/>
                  <a:pt x="2627251" y="2073304"/>
                  <a:pt x="1490980" y="2073304"/>
                </a:cubicBezTo>
                <a:cubicBezTo>
                  <a:pt x="922845" y="2073304"/>
                  <a:pt x="408495" y="1843022"/>
                  <a:pt x="36178" y="1470706"/>
                </a:cubicBezTo>
                <a:lnTo>
                  <a:pt x="0" y="1430899"/>
                </a:lnTo>
                <a:lnTo>
                  <a:pt x="0" y="811056"/>
                </a:lnTo>
                <a:lnTo>
                  <a:pt x="5000" y="821434"/>
                </a:lnTo>
                <a:cubicBezTo>
                  <a:pt x="291174" y="1348233"/>
                  <a:pt x="849314" y="1705852"/>
                  <a:pt x="1490980" y="1705852"/>
                </a:cubicBezTo>
                <a:cubicBezTo>
                  <a:pt x="2424313" y="1705852"/>
                  <a:pt x="3180928" y="949237"/>
                  <a:pt x="3180928" y="1590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3122" dirty="0">
              <a:solidFill>
                <a:schemeClr val="tx1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F768814-A465-32A8-A0C1-94BD686668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50400" y="2760997"/>
            <a:ext cx="6432000" cy="1077219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chapter title</a:t>
            </a:r>
            <a:endParaRPr lang="en-GB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7B6825E2-092A-BB61-9D98-9EA6BB88124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0400" y="3863616"/>
            <a:ext cx="6432000" cy="7683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AE5144-548A-4D5B-1B43-34CF1458A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356371"/>
            <a:ext cx="2844800" cy="288000"/>
          </a:xfrm>
        </p:spPr>
        <p:txBody>
          <a:bodyPr/>
          <a:lstStyle/>
          <a:p>
            <a:fld id="{9006A104-EB2E-4D2A-BC7D-4B0E21063193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94917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71"/>
            <a:ext cx="28448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accent1"/>
                </a:solidFill>
              </a:defRPr>
            </a:lvl1pPr>
          </a:lstStyle>
          <a:p>
            <a:fld id="{9006A104-EB2E-4D2A-BC7D-4B0E2106319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31C3335A-3602-7249-9760-E1C6E6BE7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82408"/>
            <a:ext cx="10972800" cy="943848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DC511A1-00FD-FC46-98FB-2F2CCC2190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396536"/>
            <a:ext cx="10972800" cy="49440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8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5472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42" r:id="rId2"/>
    <p:sldLayoutId id="2147484044" r:id="rId3"/>
    <p:sldLayoutId id="2147484003" r:id="rId4"/>
    <p:sldLayoutId id="2147483989" r:id="rId5"/>
    <p:sldLayoutId id="2147484028" r:id="rId6"/>
    <p:sldLayoutId id="2147484027" r:id="rId7"/>
    <p:sldLayoutId id="2147484047" r:id="rId8"/>
    <p:sldLayoutId id="2147484029" r:id="rId9"/>
    <p:sldLayoutId id="2147484030" r:id="rId10"/>
    <p:sldLayoutId id="2147483960" r:id="rId11"/>
    <p:sldLayoutId id="2147483965" r:id="rId12"/>
    <p:sldLayoutId id="2147483966" r:id="rId13"/>
    <p:sldLayoutId id="2147484010" r:id="rId14"/>
    <p:sldLayoutId id="2147483967" r:id="rId15"/>
    <p:sldLayoutId id="2147484013" r:id="rId16"/>
    <p:sldLayoutId id="2147484014" r:id="rId17"/>
    <p:sldLayoutId id="2147484015" r:id="rId18"/>
    <p:sldLayoutId id="2147484016" r:id="rId19"/>
    <p:sldLayoutId id="2147484017" r:id="rId20"/>
    <p:sldLayoutId id="2147484009" r:id="rId21"/>
    <p:sldLayoutId id="2147483961" r:id="rId22"/>
    <p:sldLayoutId id="2147483962" r:id="rId23"/>
    <p:sldLayoutId id="2147483963" r:id="rId24"/>
    <p:sldLayoutId id="2147484011" r:id="rId25"/>
    <p:sldLayoutId id="2147484048" r:id="rId26"/>
    <p:sldLayoutId id="2147483970" r:id="rId27"/>
    <p:sldLayoutId id="2147484035" r:id="rId28"/>
    <p:sldLayoutId id="2147484018" r:id="rId29"/>
    <p:sldLayoutId id="2147484049" r:id="rId30"/>
    <p:sldLayoutId id="2147484050" r:id="rId31"/>
  </p:sldLayoutIdLst>
  <p:hf hdr="0" ftr="0" dt="0"/>
  <p:txStyles>
    <p:titleStyle>
      <a:lvl1pPr algn="l" defTabSz="1219095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04773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33928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8703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475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48249" indent="-304773" algn="l" defTabSz="1219095" rtl="0" eaLnBrk="1" latinLnBrk="0" hangingPunct="1">
        <a:spcBef>
          <a:spcPts val="0"/>
        </a:spcBef>
        <a:spcAft>
          <a:spcPts val="800"/>
        </a:spcAft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1219095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b="1" kern="1200">
          <a:solidFill>
            <a:schemeClr val="accent1"/>
          </a:solidFill>
          <a:latin typeface="+mn-lt"/>
          <a:ea typeface="+mn-ea"/>
          <a:cs typeface="+mn-cs"/>
        </a:defRPr>
      </a:lvl6pPr>
      <a:lvl7pPr marL="0" indent="0" algn="l" defTabSz="1219095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0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0" indent="0" algn="l" defTabSz="1219095" rtl="0" eaLnBrk="1" latinLnBrk="0" hangingPunct="1">
        <a:spcBef>
          <a:spcPts val="0"/>
        </a:spcBef>
        <a:spcAft>
          <a:spcPts val="1000"/>
        </a:spcAft>
        <a:buFont typeface="Arial" panose="020B0604020202020204" pitchFamily="34" charset="0"/>
        <a:buNone/>
        <a:defRPr sz="2000" b="1" kern="1200">
          <a:solidFill>
            <a:schemeClr val="accent2"/>
          </a:solidFill>
          <a:latin typeface="+mn-lt"/>
          <a:ea typeface="+mn-ea"/>
          <a:cs typeface="+mn-cs"/>
        </a:defRPr>
      </a:lvl8pPr>
      <a:lvl9pPr marL="0" indent="0" algn="l" defTabSz="1219095" rtl="0" eaLnBrk="1" latinLnBrk="0" hangingPunct="1"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00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47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095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641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186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733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281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827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374" algn="l" defTabSz="121909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96" userDrawn="1">
          <p15:clr>
            <a:srgbClr val="9FCC3B"/>
          </p15:clr>
        </p15:guide>
        <p15:guide id="3" pos="3840" userDrawn="1">
          <p15:clr>
            <a:srgbClr val="9FCC3B"/>
          </p15:clr>
        </p15:guide>
        <p15:guide id="4" orient="horz" pos="879" userDrawn="1">
          <p15:clr>
            <a:srgbClr val="9FCC3B"/>
          </p15:clr>
        </p15:guide>
        <p15:guide id="5" orient="horz" pos="3993" userDrawn="1">
          <p15:clr>
            <a:srgbClr val="9FCC3B"/>
          </p15:clr>
        </p15:guide>
        <p15:guide id="12" pos="5093" userDrawn="1">
          <p15:clr>
            <a:srgbClr val="9FCC3B"/>
          </p15:clr>
        </p15:guide>
        <p15:guide id="13" pos="4940" userDrawn="1">
          <p15:clr>
            <a:srgbClr val="9FCC3B"/>
          </p15:clr>
        </p15:guide>
        <p15:guide id="14" pos="6272" userDrawn="1">
          <p15:clr>
            <a:srgbClr val="9FCC3B"/>
          </p15:clr>
        </p15:guide>
        <p15:guide id="15" pos="6117" userDrawn="1">
          <p15:clr>
            <a:srgbClr val="9FCC3B"/>
          </p15:clr>
        </p15:guide>
        <p15:guide id="16" pos="384" userDrawn="1">
          <p15:clr>
            <a:srgbClr val="9FCC3B"/>
          </p15:clr>
        </p15:guide>
        <p15:guide id="17" pos="1561" userDrawn="1">
          <p15:clr>
            <a:srgbClr val="9FCC3B"/>
          </p15:clr>
        </p15:guide>
        <p15:guide id="18" pos="1408" userDrawn="1">
          <p15:clr>
            <a:srgbClr val="9FCC3B"/>
          </p15:clr>
        </p15:guide>
        <p15:guide id="19" pos="2739" userDrawn="1">
          <p15:clr>
            <a:srgbClr val="9FCC3B"/>
          </p15:clr>
        </p15:guide>
        <p15:guide id="20" pos="2585" userDrawn="1">
          <p15:clr>
            <a:srgbClr val="9FCC3B"/>
          </p15:clr>
        </p15:guide>
        <p15:guide id="22" pos="3916" userDrawn="1">
          <p15:clr>
            <a:srgbClr val="9FCC3B"/>
          </p15:clr>
        </p15:guide>
        <p15:guide id="23" pos="3763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Relationship Id="rId9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10" Type="http://schemas.openxmlformats.org/officeDocument/2006/relationships/image" Target="../media/image16.png"/><Relationship Id="rId4" Type="http://schemas.openxmlformats.org/officeDocument/2006/relationships/diagramData" Target="../diagrams/data19.xml"/><Relationship Id="rId9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20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0.xml"/><Relationship Id="rId10" Type="http://schemas.openxmlformats.org/officeDocument/2006/relationships/image" Target="../media/image16.png"/><Relationship Id="rId4" Type="http://schemas.openxmlformats.org/officeDocument/2006/relationships/diagramData" Target="../diagrams/data20.xml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21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1.xml"/><Relationship Id="rId10" Type="http://schemas.openxmlformats.org/officeDocument/2006/relationships/image" Target="../media/image16.png"/><Relationship Id="rId4" Type="http://schemas.openxmlformats.org/officeDocument/2006/relationships/diagramData" Target="../diagrams/data21.xml"/><Relationship Id="rId9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22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2.xml"/><Relationship Id="rId10" Type="http://schemas.openxmlformats.org/officeDocument/2006/relationships/image" Target="../media/image16.png"/><Relationship Id="rId4" Type="http://schemas.openxmlformats.org/officeDocument/2006/relationships/diagramData" Target="../diagrams/data22.xml"/><Relationship Id="rId9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23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3.xml"/><Relationship Id="rId10" Type="http://schemas.openxmlformats.org/officeDocument/2006/relationships/image" Target="../media/image16.png"/><Relationship Id="rId4" Type="http://schemas.openxmlformats.org/officeDocument/2006/relationships/diagramData" Target="../diagrams/data23.xml"/><Relationship Id="rId9" Type="http://schemas.openxmlformats.org/officeDocument/2006/relationships/image" Target="../media/image15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14.jpg"/><Relationship Id="rId7" Type="http://schemas.openxmlformats.org/officeDocument/2006/relationships/diagramColors" Target="../diagrams/colors2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24.xml"/><Relationship Id="rId11" Type="http://schemas.openxmlformats.org/officeDocument/2006/relationships/image" Target="../media/image17.png"/><Relationship Id="rId5" Type="http://schemas.openxmlformats.org/officeDocument/2006/relationships/diagramLayout" Target="../diagrams/layout24.xml"/><Relationship Id="rId10" Type="http://schemas.openxmlformats.org/officeDocument/2006/relationships/image" Target="../media/image16.png"/><Relationship Id="rId4" Type="http://schemas.openxmlformats.org/officeDocument/2006/relationships/diagramData" Target="../diagrams/data24.xml"/><Relationship Id="rId9" Type="http://schemas.openxmlformats.org/officeDocument/2006/relationships/image" Target="../media/image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6.xml"/><Relationship Id="rId9" Type="http://schemas.openxmlformats.org/officeDocument/2006/relationships/image" Target="../media/image1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27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7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7.xml"/><Relationship Id="rId9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28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8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8.xml"/><Relationship Id="rId9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9.xml"/><Relationship Id="rId9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0.xml"/><Relationship Id="rId7" Type="http://schemas.microsoft.com/office/2007/relationships/diagramDrawing" Target="../diagrams/drawing3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0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0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0.xml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1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1.xml"/><Relationship Id="rId9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2.xml"/><Relationship Id="rId9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3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33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33.xml"/><Relationship Id="rId9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4.xml"/><Relationship Id="rId7" Type="http://schemas.microsoft.com/office/2007/relationships/diagramDrawing" Target="../diagrams/drawing3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4.xml"/><Relationship Id="rId5" Type="http://schemas.openxmlformats.org/officeDocument/2006/relationships/diagramQuickStyle" Target="../diagrams/quickStyle34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34.xml"/><Relationship Id="rId9" Type="http://schemas.openxmlformats.org/officeDocument/2006/relationships/image" Target="../media/image2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5.xml"/><Relationship Id="rId5" Type="http://schemas.openxmlformats.org/officeDocument/2006/relationships/diagramQuickStyle" Target="../diagrams/quickStyle35.xml"/><Relationship Id="rId10" Type="http://schemas.openxmlformats.org/officeDocument/2006/relationships/image" Target="../media/image21.png"/><Relationship Id="rId4" Type="http://schemas.openxmlformats.org/officeDocument/2006/relationships/diagramLayout" Target="../diagrams/layout35.xml"/><Relationship Id="rId9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8.xml"/><Relationship Id="rId7" Type="http://schemas.microsoft.com/office/2007/relationships/diagramDrawing" Target="../diagrams/drawing3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8.xml"/><Relationship Id="rId5" Type="http://schemas.openxmlformats.org/officeDocument/2006/relationships/diagramQuickStyle" Target="../diagrams/quickStyle38.xml"/><Relationship Id="rId4" Type="http://schemas.openxmlformats.org/officeDocument/2006/relationships/diagramLayout" Target="../diagrams/layout38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39.xml"/><Relationship Id="rId7" Type="http://schemas.microsoft.com/office/2007/relationships/diagramDrawing" Target="../diagrams/drawing39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40.xml"/><Relationship Id="rId5" Type="http://schemas.openxmlformats.org/officeDocument/2006/relationships/diagramQuickStyle" Target="../diagrams/quickStyle40.xml"/><Relationship Id="rId4" Type="http://schemas.openxmlformats.org/officeDocument/2006/relationships/diagramLayout" Target="../diagrams/layout40.xml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1.xml"/><Relationship Id="rId7" Type="http://schemas.microsoft.com/office/2007/relationships/diagramDrawing" Target="../diagrams/drawing41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41.xml"/><Relationship Id="rId5" Type="http://schemas.openxmlformats.org/officeDocument/2006/relationships/diagramQuickStyle" Target="../diagrams/quickStyle41.xml"/><Relationship Id="rId4" Type="http://schemas.openxmlformats.org/officeDocument/2006/relationships/diagramLayout" Target="../diagrams/layout41.xml"/><Relationship Id="rId9" Type="http://schemas.openxmlformats.org/officeDocument/2006/relationships/image" Target="../media/image2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ICONPlc" TargetMode="External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hyperlink" Target="https://twitter.com/ICONplc" TargetMode="External"/><Relationship Id="rId2" Type="http://schemas.openxmlformats.org/officeDocument/2006/relationships/hyperlink" Target="https://iconplc.com/" TargetMode="Externa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www.instagram.com/iconplc/" TargetMode="External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openxmlformats.org/officeDocument/2006/relationships/hyperlink" Target="https://www.linkedin.com/company/icon-plc-2/" TargetMode="External"/><Relationship Id="rId4" Type="http://schemas.openxmlformats.org/officeDocument/2006/relationships/hyperlink" Target="https://www.facebook.com/icon.plc.profile/" TargetMode="Externa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fif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B4DB7A5-9598-7C87-050E-A2039527A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336" y="2332625"/>
            <a:ext cx="5704513" cy="1266584"/>
          </a:xfrm>
        </p:spPr>
        <p:txBody>
          <a:bodyPr/>
          <a:lstStyle/>
          <a:p>
            <a:r>
              <a:rPr lang="en-US" dirty="0"/>
              <a:t>ARS in Action:</a:t>
            </a:r>
            <a:br>
              <a:rPr lang="en-US" dirty="0"/>
            </a:br>
            <a:r>
              <a:rPr lang="en-US" dirty="0"/>
              <a:t>An implementation in 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FBF3A-9122-F624-C8D9-BFEFC24046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01337" y="3599209"/>
            <a:ext cx="5129298" cy="768349"/>
          </a:xfrm>
        </p:spPr>
        <p:txBody>
          <a:bodyPr/>
          <a:lstStyle/>
          <a:p>
            <a:r>
              <a:rPr lang="en-US" dirty="0"/>
              <a:t>Malan Bosman – ICON Strategic Solutions (ISS)</a:t>
            </a:r>
          </a:p>
          <a:p>
            <a:endParaRPr lang="en-US" dirty="0"/>
          </a:p>
        </p:txBody>
      </p:sp>
      <p:pic>
        <p:nvPicPr>
          <p:cNvPr id="22" name="Picture Placeholder 6">
            <a:extLst>
              <a:ext uri="{FF2B5EF4-FFF2-40B4-BE49-F238E27FC236}">
                <a16:creationId xmlns:a16="http://schemas.microsoft.com/office/drawing/2014/main" id="{8B173C16-B200-07BA-3588-06BB952E7FC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26242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0D56D2C-9BAC-AD15-E8E7-DC6818A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1349573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itle 14">
            <a:extLst>
              <a:ext uri="{FF2B5EF4-FFF2-40B4-BE49-F238E27FC236}">
                <a16:creationId xmlns:a16="http://schemas.microsoft.com/office/drawing/2014/main" id="{7641CE18-EF97-2292-29A1-3F2B1403BC6B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32945283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1225898" y="2768319"/>
            <a:ext cx="2230734" cy="1768510"/>
          </a:xfrm>
          <a:prstGeom prst="roundRect">
            <a:avLst/>
          </a:prstGeom>
          <a:solidFill>
            <a:srgbClr val="D6DCE5">
              <a:alpha val="2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1" name="Title 14">
            <a:extLst>
              <a:ext uri="{FF2B5EF4-FFF2-40B4-BE49-F238E27FC236}">
                <a16:creationId xmlns:a16="http://schemas.microsoft.com/office/drawing/2014/main" id="{08E58088-09E5-380F-2F00-AC463508638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2663636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1225898" y="2768319"/>
            <a:ext cx="2230734" cy="1768510"/>
          </a:xfrm>
          <a:prstGeom prst="roundRect">
            <a:avLst/>
          </a:prstGeom>
          <a:solidFill>
            <a:srgbClr val="D6DCE5">
              <a:alpha val="2784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sp>
        <p:nvSpPr>
          <p:cNvPr id="13" name="Title 14">
            <a:extLst>
              <a:ext uri="{FF2B5EF4-FFF2-40B4-BE49-F238E27FC236}">
                <a16:creationId xmlns:a16="http://schemas.microsoft.com/office/drawing/2014/main" id="{37401D6D-F954-4031-9246-814E70C57FA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39903710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3337827" y="2994409"/>
            <a:ext cx="641320" cy="1318846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sp>
        <p:nvSpPr>
          <p:cNvPr id="12" name="Title 14">
            <a:extLst>
              <a:ext uri="{FF2B5EF4-FFF2-40B4-BE49-F238E27FC236}">
                <a16:creationId xmlns:a16="http://schemas.microsoft.com/office/drawing/2014/main" id="{27A1AA81-1EF1-876F-C952-F8AC4F087BCC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2548858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3897563" y="2993151"/>
            <a:ext cx="2059911" cy="1318846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9048B423-55A5-DA8E-6FC8-710DDA751372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9909746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3927776" y="1337635"/>
            <a:ext cx="3110587" cy="1318846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9B74C3A-45F4-621C-5535-6F061E497C96}"/>
              </a:ext>
            </a:extLst>
          </p:cNvPr>
          <p:cNvCxnSpPr>
            <a:cxnSpLocks/>
          </p:cNvCxnSpPr>
          <p:nvPr/>
        </p:nvCxnSpPr>
        <p:spPr>
          <a:xfrm flipV="1">
            <a:off x="4904672" y="2533475"/>
            <a:ext cx="0" cy="4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B88D9BC-441D-CA0A-FFD8-D42C0146D34A}"/>
              </a:ext>
            </a:extLst>
          </p:cNvPr>
          <p:cNvSpPr txBox="1"/>
          <p:nvPr/>
        </p:nvSpPr>
        <p:spPr>
          <a:xfrm>
            <a:off x="4034091" y="1337635"/>
            <a:ext cx="3708948" cy="15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metadata to produce results</a:t>
            </a:r>
          </a:p>
          <a:p>
            <a:r>
              <a:rPr lang="en-US" dirty="0"/>
              <a:t>- e.g. Excel workbook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AE292AA7-5192-3D01-A4B5-6620D474088D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2489669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5957477" y="2988546"/>
            <a:ext cx="503610" cy="1331491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D90F1F-7ACD-4E25-4E1A-340A1520B8EF}"/>
              </a:ext>
            </a:extLst>
          </p:cNvPr>
          <p:cNvCxnSpPr>
            <a:cxnSpLocks/>
          </p:cNvCxnSpPr>
          <p:nvPr/>
        </p:nvCxnSpPr>
        <p:spPr>
          <a:xfrm flipV="1">
            <a:off x="4904672" y="2533475"/>
            <a:ext cx="0" cy="4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4">
            <a:extLst>
              <a:ext uri="{FF2B5EF4-FFF2-40B4-BE49-F238E27FC236}">
                <a16:creationId xmlns:a16="http://schemas.microsoft.com/office/drawing/2014/main" id="{13061FC9-1749-C37C-6D73-2B132FD1AA26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765A862-F7F5-C133-7F57-0E007C0F469B}"/>
              </a:ext>
            </a:extLst>
          </p:cNvPr>
          <p:cNvSpPr txBox="1"/>
          <p:nvPr/>
        </p:nvSpPr>
        <p:spPr>
          <a:xfrm>
            <a:off x="4034091" y="1337635"/>
            <a:ext cx="3708948" cy="15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metadata to produce results</a:t>
            </a:r>
          </a:p>
          <a:p>
            <a:r>
              <a:rPr lang="en-US" dirty="0"/>
              <a:t>- e.g. Excel workbook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69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5530193" y="4837577"/>
            <a:ext cx="1380617" cy="523220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72DB8-E0FB-E6F7-8818-E8D7CF3588AB}"/>
              </a:ext>
            </a:extLst>
          </p:cNvPr>
          <p:cNvCxnSpPr>
            <a:cxnSpLocks/>
          </p:cNvCxnSpPr>
          <p:nvPr/>
        </p:nvCxnSpPr>
        <p:spPr>
          <a:xfrm>
            <a:off x="6204479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08C41-82A8-0989-E677-50A8B7AED4BA}"/>
              </a:ext>
            </a:extLst>
          </p:cNvPr>
          <p:cNvSpPr txBox="1"/>
          <p:nvPr/>
        </p:nvSpPr>
        <p:spPr>
          <a:xfrm>
            <a:off x="5450156" y="4837577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“Engine”</a:t>
            </a:r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1F6020-A0BB-3512-1729-7C4AB6CCE4FE}"/>
              </a:ext>
            </a:extLst>
          </p:cNvPr>
          <p:cNvCxnSpPr>
            <a:cxnSpLocks/>
          </p:cNvCxnSpPr>
          <p:nvPr/>
        </p:nvCxnSpPr>
        <p:spPr>
          <a:xfrm flipV="1">
            <a:off x="4904672" y="2533475"/>
            <a:ext cx="0" cy="4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4">
            <a:extLst>
              <a:ext uri="{FF2B5EF4-FFF2-40B4-BE49-F238E27FC236}">
                <a16:creationId xmlns:a16="http://schemas.microsoft.com/office/drawing/2014/main" id="{3B202D82-2E19-6FD9-92AF-E1CB54DA46D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383481-E2BB-39F2-1CEA-2847E49FFE0B}"/>
              </a:ext>
            </a:extLst>
          </p:cNvPr>
          <p:cNvSpPr txBox="1"/>
          <p:nvPr/>
        </p:nvSpPr>
        <p:spPr>
          <a:xfrm>
            <a:off x="4034091" y="1337635"/>
            <a:ext cx="3708948" cy="15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metadata to produce results</a:t>
            </a:r>
          </a:p>
          <a:p>
            <a:r>
              <a:rPr lang="en-US" dirty="0"/>
              <a:t>- e.g. Excel workbook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1291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6495830" y="2988547"/>
            <a:ext cx="1988924" cy="1331491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72DB8-E0FB-E6F7-8818-E8D7CF3588AB}"/>
              </a:ext>
            </a:extLst>
          </p:cNvPr>
          <p:cNvCxnSpPr>
            <a:cxnSpLocks/>
          </p:cNvCxnSpPr>
          <p:nvPr/>
        </p:nvCxnSpPr>
        <p:spPr>
          <a:xfrm>
            <a:off x="6204479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08C41-82A8-0989-E677-50A8B7AED4BA}"/>
              </a:ext>
            </a:extLst>
          </p:cNvPr>
          <p:cNvSpPr txBox="1"/>
          <p:nvPr/>
        </p:nvSpPr>
        <p:spPr>
          <a:xfrm>
            <a:off x="5450156" y="4837577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“Engine”</a:t>
            </a:r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67B798-75EC-F274-CD1F-0A1AD665EE95}"/>
              </a:ext>
            </a:extLst>
          </p:cNvPr>
          <p:cNvCxnSpPr>
            <a:cxnSpLocks/>
          </p:cNvCxnSpPr>
          <p:nvPr/>
        </p:nvCxnSpPr>
        <p:spPr>
          <a:xfrm flipV="1">
            <a:off x="4904672" y="2533475"/>
            <a:ext cx="0" cy="4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4">
            <a:extLst>
              <a:ext uri="{FF2B5EF4-FFF2-40B4-BE49-F238E27FC236}">
                <a16:creationId xmlns:a16="http://schemas.microsoft.com/office/drawing/2014/main" id="{751A0770-8941-D966-CBAE-7E8140FDCA1F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F84DEA-0935-64D8-7470-F90AD87D800F}"/>
              </a:ext>
            </a:extLst>
          </p:cNvPr>
          <p:cNvSpPr txBox="1"/>
          <p:nvPr/>
        </p:nvSpPr>
        <p:spPr>
          <a:xfrm>
            <a:off x="4034091" y="1337635"/>
            <a:ext cx="3708948" cy="1534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Contains metadata to produce results</a:t>
            </a:r>
          </a:p>
          <a:p>
            <a:r>
              <a:rPr lang="en-US" dirty="0"/>
              <a:t>- e.g. Excel workbook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555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0D56D2C-9BAC-AD15-E8E7-DC6818A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09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6410041" y="1441378"/>
            <a:ext cx="2775891" cy="813171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72DB8-E0FB-E6F7-8818-E8D7CF3588AB}"/>
              </a:ext>
            </a:extLst>
          </p:cNvPr>
          <p:cNvCxnSpPr>
            <a:cxnSpLocks/>
          </p:cNvCxnSpPr>
          <p:nvPr/>
        </p:nvCxnSpPr>
        <p:spPr>
          <a:xfrm>
            <a:off x="6204479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08C41-82A8-0989-E677-50A8B7AED4BA}"/>
              </a:ext>
            </a:extLst>
          </p:cNvPr>
          <p:cNvSpPr txBox="1"/>
          <p:nvPr/>
        </p:nvSpPr>
        <p:spPr>
          <a:xfrm>
            <a:off x="5450156" y="4837577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“Engine”</a:t>
            </a:r>
            <a:endParaRPr lang="en-US" sz="105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48D12A5-1B36-F7E2-D286-9DC79ABE2834}"/>
              </a:ext>
            </a:extLst>
          </p:cNvPr>
          <p:cNvCxnSpPr>
            <a:cxnSpLocks/>
          </p:cNvCxnSpPr>
          <p:nvPr/>
        </p:nvCxnSpPr>
        <p:spPr>
          <a:xfrm flipV="1">
            <a:off x="7404504" y="2200589"/>
            <a:ext cx="0" cy="78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E1C7CBF-F0C4-B660-EE53-955C32BDE870}"/>
              </a:ext>
            </a:extLst>
          </p:cNvPr>
          <p:cNvSpPr txBox="1"/>
          <p:nvPr/>
        </p:nvSpPr>
        <p:spPr>
          <a:xfrm>
            <a:off x="6341725" y="1413716"/>
            <a:ext cx="3214628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dataset containing all results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E4D059-1CF8-6EF5-AB75-095ED2DC6A0F}"/>
              </a:ext>
            </a:extLst>
          </p:cNvPr>
          <p:cNvCxnSpPr>
            <a:cxnSpLocks/>
          </p:cNvCxnSpPr>
          <p:nvPr/>
        </p:nvCxnSpPr>
        <p:spPr>
          <a:xfrm flipV="1">
            <a:off x="4904672" y="2533475"/>
            <a:ext cx="0" cy="4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4">
            <a:extLst>
              <a:ext uri="{FF2B5EF4-FFF2-40B4-BE49-F238E27FC236}">
                <a16:creationId xmlns:a16="http://schemas.microsoft.com/office/drawing/2014/main" id="{0A944A81-F4D3-FE8E-65ED-0F06BEA61D1E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851226-E9E6-EEB6-21D5-972870C675FB}"/>
              </a:ext>
            </a:extLst>
          </p:cNvPr>
          <p:cNvSpPr txBox="1"/>
          <p:nvPr/>
        </p:nvSpPr>
        <p:spPr>
          <a:xfrm>
            <a:off x="4034091" y="1497203"/>
            <a:ext cx="2170388" cy="1191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Contains metadata to </a:t>
            </a:r>
          </a:p>
          <a:p>
            <a:r>
              <a:rPr lang="en-US" sz="1600" dirty="0"/>
              <a:t>produce results</a:t>
            </a:r>
          </a:p>
          <a:p>
            <a:r>
              <a:rPr lang="en-US" sz="1600" dirty="0"/>
              <a:t>- e.g. Excel workbook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716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8484755" y="2986828"/>
            <a:ext cx="558762" cy="1331491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72DB8-E0FB-E6F7-8818-E8D7CF3588AB}"/>
              </a:ext>
            </a:extLst>
          </p:cNvPr>
          <p:cNvCxnSpPr>
            <a:cxnSpLocks/>
          </p:cNvCxnSpPr>
          <p:nvPr/>
        </p:nvCxnSpPr>
        <p:spPr>
          <a:xfrm>
            <a:off x="6204479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08C41-82A8-0989-E677-50A8B7AED4BA}"/>
              </a:ext>
            </a:extLst>
          </p:cNvPr>
          <p:cNvSpPr txBox="1"/>
          <p:nvPr/>
        </p:nvSpPr>
        <p:spPr>
          <a:xfrm>
            <a:off x="5450156" y="4837577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“Engine”</a:t>
            </a:r>
            <a:endParaRPr lang="en-US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A9FBB3-FED6-C2D4-38ED-2280F518C435}"/>
              </a:ext>
            </a:extLst>
          </p:cNvPr>
          <p:cNvCxnSpPr>
            <a:cxnSpLocks/>
          </p:cNvCxnSpPr>
          <p:nvPr/>
        </p:nvCxnSpPr>
        <p:spPr>
          <a:xfrm flipV="1">
            <a:off x="4904672" y="2533475"/>
            <a:ext cx="0" cy="4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8CB8832-EAA1-C242-ED2B-2006293AD709}"/>
              </a:ext>
            </a:extLst>
          </p:cNvPr>
          <p:cNvCxnSpPr>
            <a:cxnSpLocks/>
          </p:cNvCxnSpPr>
          <p:nvPr/>
        </p:nvCxnSpPr>
        <p:spPr>
          <a:xfrm flipV="1">
            <a:off x="7404504" y="2200589"/>
            <a:ext cx="0" cy="78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49CCF73-7152-ABF2-883C-F2B2C6CF7D7D}"/>
              </a:ext>
            </a:extLst>
          </p:cNvPr>
          <p:cNvSpPr txBox="1"/>
          <p:nvPr/>
        </p:nvSpPr>
        <p:spPr>
          <a:xfrm>
            <a:off x="6341725" y="1413716"/>
            <a:ext cx="3214628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dataset containing all results</a:t>
            </a:r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B8546727-B669-D6A7-8703-0CF7F2354AA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0D93DD9-27E4-160E-4A2D-307D47C0B549}"/>
              </a:ext>
            </a:extLst>
          </p:cNvPr>
          <p:cNvSpPr txBox="1"/>
          <p:nvPr/>
        </p:nvSpPr>
        <p:spPr>
          <a:xfrm>
            <a:off x="4034091" y="1497203"/>
            <a:ext cx="2170388" cy="1191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Contains metadata to </a:t>
            </a:r>
          </a:p>
          <a:p>
            <a:r>
              <a:rPr lang="en-US" sz="1600" dirty="0"/>
              <a:t>produce results</a:t>
            </a:r>
          </a:p>
          <a:p>
            <a:r>
              <a:rPr lang="en-US" sz="1600" dirty="0"/>
              <a:t>- e.g. Excel workbook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7552602" y="4852537"/>
            <a:ext cx="2603605" cy="506249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72DB8-E0FB-E6F7-8818-E8D7CF3588AB}"/>
              </a:ext>
            </a:extLst>
          </p:cNvPr>
          <p:cNvCxnSpPr>
            <a:cxnSpLocks/>
          </p:cNvCxnSpPr>
          <p:nvPr/>
        </p:nvCxnSpPr>
        <p:spPr>
          <a:xfrm>
            <a:off x="6204479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08C41-82A8-0989-E677-50A8B7AED4BA}"/>
              </a:ext>
            </a:extLst>
          </p:cNvPr>
          <p:cNvSpPr txBox="1"/>
          <p:nvPr/>
        </p:nvSpPr>
        <p:spPr>
          <a:xfrm>
            <a:off x="5450156" y="4837577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“Engine”</a:t>
            </a:r>
            <a:endParaRPr lang="en-US" sz="105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35AD94-B908-34E8-2A48-F40FF0894344}"/>
              </a:ext>
            </a:extLst>
          </p:cNvPr>
          <p:cNvCxnSpPr>
            <a:cxnSpLocks/>
          </p:cNvCxnSpPr>
          <p:nvPr/>
        </p:nvCxnSpPr>
        <p:spPr>
          <a:xfrm>
            <a:off x="8728290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35DBF8-A731-05CD-34E6-E6F5F818C6DF}"/>
              </a:ext>
            </a:extLst>
          </p:cNvPr>
          <p:cNvSpPr txBox="1"/>
          <p:nvPr/>
        </p:nvSpPr>
        <p:spPr>
          <a:xfrm>
            <a:off x="7532837" y="4837577"/>
            <a:ext cx="2462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Conversion tool</a:t>
            </a:r>
            <a:endParaRPr lang="en-US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A0D148-3E6F-3C5A-A6A4-ED6895E1CA34}"/>
              </a:ext>
            </a:extLst>
          </p:cNvPr>
          <p:cNvCxnSpPr>
            <a:cxnSpLocks/>
          </p:cNvCxnSpPr>
          <p:nvPr/>
        </p:nvCxnSpPr>
        <p:spPr>
          <a:xfrm flipV="1">
            <a:off x="4904672" y="2533475"/>
            <a:ext cx="0" cy="4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E9B0E8-5B41-8E10-D477-CB85AF50089E}"/>
              </a:ext>
            </a:extLst>
          </p:cNvPr>
          <p:cNvCxnSpPr>
            <a:cxnSpLocks/>
          </p:cNvCxnSpPr>
          <p:nvPr/>
        </p:nvCxnSpPr>
        <p:spPr>
          <a:xfrm flipV="1">
            <a:off x="7404504" y="2200589"/>
            <a:ext cx="0" cy="78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AD56A4-5BB0-0C7C-2269-42D29A474F8D}"/>
              </a:ext>
            </a:extLst>
          </p:cNvPr>
          <p:cNvSpPr txBox="1"/>
          <p:nvPr/>
        </p:nvSpPr>
        <p:spPr>
          <a:xfrm>
            <a:off x="6341725" y="1413716"/>
            <a:ext cx="3214628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dataset containing all results</a:t>
            </a:r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AEBAEEF7-C492-584B-1729-83F8D2B5BC2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C6F8E96-9367-8B0F-014C-080EADDCCB0F}"/>
              </a:ext>
            </a:extLst>
          </p:cNvPr>
          <p:cNvSpPr txBox="1"/>
          <p:nvPr/>
        </p:nvSpPr>
        <p:spPr>
          <a:xfrm>
            <a:off x="4034091" y="1497203"/>
            <a:ext cx="2170388" cy="1191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Contains metadata to </a:t>
            </a:r>
          </a:p>
          <a:p>
            <a:r>
              <a:rPr lang="en-US" sz="1600" dirty="0"/>
              <a:t>produce results</a:t>
            </a:r>
          </a:p>
          <a:p>
            <a:r>
              <a:rPr lang="en-US" sz="1600" dirty="0"/>
              <a:t>- e.g. Excel workbook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9737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9049837" y="2988547"/>
            <a:ext cx="2093783" cy="1331491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72DB8-E0FB-E6F7-8818-E8D7CF3588AB}"/>
              </a:ext>
            </a:extLst>
          </p:cNvPr>
          <p:cNvCxnSpPr>
            <a:cxnSpLocks/>
          </p:cNvCxnSpPr>
          <p:nvPr/>
        </p:nvCxnSpPr>
        <p:spPr>
          <a:xfrm>
            <a:off x="6204479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08C41-82A8-0989-E677-50A8B7AED4BA}"/>
              </a:ext>
            </a:extLst>
          </p:cNvPr>
          <p:cNvSpPr txBox="1"/>
          <p:nvPr/>
        </p:nvSpPr>
        <p:spPr>
          <a:xfrm>
            <a:off x="5450156" y="4837577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“Engine”</a:t>
            </a:r>
            <a:endParaRPr lang="en-US" sz="105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35AD94-B908-34E8-2A48-F40FF0894344}"/>
              </a:ext>
            </a:extLst>
          </p:cNvPr>
          <p:cNvCxnSpPr>
            <a:cxnSpLocks/>
          </p:cNvCxnSpPr>
          <p:nvPr/>
        </p:nvCxnSpPr>
        <p:spPr>
          <a:xfrm>
            <a:off x="8728290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35DBF8-A731-05CD-34E6-E6F5F818C6DF}"/>
              </a:ext>
            </a:extLst>
          </p:cNvPr>
          <p:cNvSpPr txBox="1"/>
          <p:nvPr/>
        </p:nvSpPr>
        <p:spPr>
          <a:xfrm>
            <a:off x="7532837" y="4837577"/>
            <a:ext cx="2462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Conversion tool</a:t>
            </a:r>
            <a:endParaRPr lang="en-US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99C14B-997B-4983-421B-39979D26D657}"/>
              </a:ext>
            </a:extLst>
          </p:cNvPr>
          <p:cNvCxnSpPr>
            <a:cxnSpLocks/>
          </p:cNvCxnSpPr>
          <p:nvPr/>
        </p:nvCxnSpPr>
        <p:spPr>
          <a:xfrm flipV="1">
            <a:off x="4904672" y="2533475"/>
            <a:ext cx="0" cy="4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F4CBE8-8799-0FD0-C08D-2BDA644D60C8}"/>
              </a:ext>
            </a:extLst>
          </p:cNvPr>
          <p:cNvCxnSpPr>
            <a:cxnSpLocks/>
          </p:cNvCxnSpPr>
          <p:nvPr/>
        </p:nvCxnSpPr>
        <p:spPr>
          <a:xfrm flipV="1">
            <a:off x="7404504" y="2200589"/>
            <a:ext cx="0" cy="78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ACC896A-9CFD-18C7-B50A-66A673DEBBE0}"/>
              </a:ext>
            </a:extLst>
          </p:cNvPr>
          <p:cNvSpPr txBox="1"/>
          <p:nvPr/>
        </p:nvSpPr>
        <p:spPr>
          <a:xfrm>
            <a:off x="6341725" y="1413716"/>
            <a:ext cx="3214628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dataset containing all results</a:t>
            </a:r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2F6E0B7E-A0D3-AD8F-B5B2-72BDDEAC62C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B30D4-5DDC-2673-6935-41E6F4FBFE11}"/>
              </a:ext>
            </a:extLst>
          </p:cNvPr>
          <p:cNvSpPr txBox="1"/>
          <p:nvPr/>
        </p:nvSpPr>
        <p:spPr>
          <a:xfrm>
            <a:off x="4034091" y="1497203"/>
            <a:ext cx="2170388" cy="1191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Contains metadata to </a:t>
            </a:r>
          </a:p>
          <a:p>
            <a:r>
              <a:rPr lang="en-US" sz="1600" dirty="0"/>
              <a:t>produce results</a:t>
            </a:r>
          </a:p>
          <a:p>
            <a:r>
              <a:rPr lang="en-US" sz="1600" dirty="0"/>
              <a:t>- e.g. Excel workbook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9654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460C5A-CDD3-F913-B506-2098CBC11180}"/>
              </a:ext>
            </a:extLst>
          </p:cNvPr>
          <p:cNvSpPr/>
          <p:nvPr/>
        </p:nvSpPr>
        <p:spPr>
          <a:xfrm>
            <a:off x="9770205" y="1482243"/>
            <a:ext cx="1563800" cy="732834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1DB86C2-338F-A7ED-CE99-286BE8470239}"/>
              </a:ext>
            </a:extLst>
          </p:cNvPr>
          <p:cNvCxnSpPr/>
          <p:nvPr/>
        </p:nvCxnSpPr>
        <p:spPr>
          <a:xfrm flipH="1" flipV="1">
            <a:off x="1135464" y="1939332"/>
            <a:ext cx="321547" cy="828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B7F59DD-9463-E6A1-EEB0-7ACD3BDC624E}"/>
              </a:ext>
            </a:extLst>
          </p:cNvPr>
          <p:cNvSpPr txBox="1"/>
          <p:nvPr/>
        </p:nvSpPr>
        <p:spPr>
          <a:xfrm>
            <a:off x="755768" y="1596403"/>
            <a:ext cx="540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B8D52-26C8-A383-7345-3B1C4735204D}"/>
              </a:ext>
            </a:extLst>
          </p:cNvPr>
          <p:cNvSpPr txBox="1"/>
          <p:nvPr/>
        </p:nvSpPr>
        <p:spPr>
          <a:xfrm>
            <a:off x="1475068" y="1596403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Shells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EB6FCE3-D45E-DC6F-B2A4-554FC2FD749A}"/>
              </a:ext>
            </a:extLst>
          </p:cNvPr>
          <p:cNvCxnSpPr>
            <a:cxnSpLocks/>
          </p:cNvCxnSpPr>
          <p:nvPr/>
        </p:nvCxnSpPr>
        <p:spPr>
          <a:xfrm flipH="1" flipV="1">
            <a:off x="1808168" y="1939331"/>
            <a:ext cx="28537" cy="855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FB4DD-7783-1868-1769-858AC2E7D059}"/>
              </a:ext>
            </a:extLst>
          </p:cNvPr>
          <p:cNvCxnSpPr>
            <a:cxnSpLocks/>
          </p:cNvCxnSpPr>
          <p:nvPr/>
        </p:nvCxnSpPr>
        <p:spPr>
          <a:xfrm flipV="1">
            <a:off x="2359117" y="1965735"/>
            <a:ext cx="190383" cy="8025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16260EA-C5CA-59C4-3D1A-E31DCCAA2917}"/>
              </a:ext>
            </a:extLst>
          </p:cNvPr>
          <p:cNvSpPr txBox="1"/>
          <p:nvPr/>
        </p:nvSpPr>
        <p:spPr>
          <a:xfrm>
            <a:off x="2369164" y="1596403"/>
            <a:ext cx="968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Protocol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9472DB8-E0FB-E6F7-8818-E8D7CF3588AB}"/>
              </a:ext>
            </a:extLst>
          </p:cNvPr>
          <p:cNvCxnSpPr>
            <a:cxnSpLocks/>
          </p:cNvCxnSpPr>
          <p:nvPr/>
        </p:nvCxnSpPr>
        <p:spPr>
          <a:xfrm>
            <a:off x="6204479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FC08C41-82A8-0989-E677-50A8B7AED4BA}"/>
              </a:ext>
            </a:extLst>
          </p:cNvPr>
          <p:cNvSpPr txBox="1"/>
          <p:nvPr/>
        </p:nvSpPr>
        <p:spPr>
          <a:xfrm>
            <a:off x="5450156" y="4837577"/>
            <a:ext cx="14606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“Engine”</a:t>
            </a:r>
            <a:endParaRPr lang="en-US" sz="1050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C35AD94-B908-34E8-2A48-F40FF0894344}"/>
              </a:ext>
            </a:extLst>
          </p:cNvPr>
          <p:cNvCxnSpPr>
            <a:cxnSpLocks/>
          </p:cNvCxnSpPr>
          <p:nvPr/>
        </p:nvCxnSpPr>
        <p:spPr>
          <a:xfrm>
            <a:off x="8728290" y="4059534"/>
            <a:ext cx="0" cy="778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B935DBF8-A731-05CD-34E6-E6F5F818C6DF}"/>
              </a:ext>
            </a:extLst>
          </p:cNvPr>
          <p:cNvSpPr txBox="1"/>
          <p:nvPr/>
        </p:nvSpPr>
        <p:spPr>
          <a:xfrm>
            <a:off x="7532837" y="4837577"/>
            <a:ext cx="24625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Conversion tool</a:t>
            </a:r>
            <a:endParaRPr lang="en-US" sz="1050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79521FE-CD63-BEC0-2908-26D699BE5D50}"/>
              </a:ext>
            </a:extLst>
          </p:cNvPr>
          <p:cNvCxnSpPr>
            <a:cxnSpLocks/>
          </p:cNvCxnSpPr>
          <p:nvPr/>
        </p:nvCxnSpPr>
        <p:spPr>
          <a:xfrm flipV="1">
            <a:off x="10151275" y="2222557"/>
            <a:ext cx="0" cy="78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DE5234D-B537-471A-96A2-501CEBD10633}"/>
              </a:ext>
            </a:extLst>
          </p:cNvPr>
          <p:cNvSpPr txBox="1"/>
          <p:nvPr/>
        </p:nvSpPr>
        <p:spPr>
          <a:xfrm>
            <a:off x="9782734" y="1436076"/>
            <a:ext cx="20812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or interactive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F7C984-8527-6E94-B043-45175E79B042}"/>
              </a:ext>
            </a:extLst>
          </p:cNvPr>
          <p:cNvCxnSpPr>
            <a:cxnSpLocks/>
          </p:cNvCxnSpPr>
          <p:nvPr/>
        </p:nvCxnSpPr>
        <p:spPr>
          <a:xfrm flipV="1">
            <a:off x="4904672" y="2533475"/>
            <a:ext cx="0" cy="455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7CC091-CF67-C7B6-F439-3D8CF6E43E62}"/>
              </a:ext>
            </a:extLst>
          </p:cNvPr>
          <p:cNvCxnSpPr>
            <a:cxnSpLocks/>
          </p:cNvCxnSpPr>
          <p:nvPr/>
        </p:nvCxnSpPr>
        <p:spPr>
          <a:xfrm flipV="1">
            <a:off x="7404504" y="2200589"/>
            <a:ext cx="0" cy="78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FAA4076-977D-3DCB-4ABC-82994494A86D}"/>
              </a:ext>
            </a:extLst>
          </p:cNvPr>
          <p:cNvSpPr txBox="1"/>
          <p:nvPr/>
        </p:nvSpPr>
        <p:spPr>
          <a:xfrm>
            <a:off x="6341725" y="1413716"/>
            <a:ext cx="3214628" cy="813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dataset containing all results</a:t>
            </a:r>
          </a:p>
        </p:txBody>
      </p:sp>
      <p:sp>
        <p:nvSpPr>
          <p:cNvPr id="17" name="Title 14">
            <a:extLst>
              <a:ext uri="{FF2B5EF4-FFF2-40B4-BE49-F238E27FC236}">
                <a16:creationId xmlns:a16="http://schemas.microsoft.com/office/drawing/2014/main" id="{8FF5DDA1-C6C4-BA9F-D29E-E7A596A98F9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6383BC-4267-1037-2517-845CE7783BC7}"/>
              </a:ext>
            </a:extLst>
          </p:cNvPr>
          <p:cNvSpPr txBox="1"/>
          <p:nvPr/>
        </p:nvSpPr>
        <p:spPr>
          <a:xfrm>
            <a:off x="4034091" y="1497203"/>
            <a:ext cx="2170388" cy="1191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Contains metadata to </a:t>
            </a:r>
          </a:p>
          <a:p>
            <a:r>
              <a:rPr lang="en-US" sz="1600" dirty="0"/>
              <a:t>produce results</a:t>
            </a:r>
          </a:p>
          <a:p>
            <a:r>
              <a:rPr lang="en-US" sz="1600" dirty="0"/>
              <a:t>- e.g. Excel workbook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4090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725CC36A-BE58-A821-2D77-55F6FB1D6E02}"/>
              </a:ext>
            </a:extLst>
          </p:cNvPr>
          <p:cNvSpPr txBox="1"/>
          <p:nvPr/>
        </p:nvSpPr>
        <p:spPr>
          <a:xfrm rot="16200000">
            <a:off x="2808001" y="2476666"/>
            <a:ext cx="15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populate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9C724CF-1F81-0C58-1D24-3AE6C9706ED2}"/>
              </a:ext>
            </a:extLst>
          </p:cNvPr>
          <p:cNvSpPr txBox="1"/>
          <p:nvPr/>
        </p:nvSpPr>
        <p:spPr>
          <a:xfrm rot="16200000">
            <a:off x="5328334" y="2476667"/>
            <a:ext cx="1535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calculate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826F04-6A43-62EE-547C-5F6691FAD870}"/>
              </a:ext>
            </a:extLst>
          </p:cNvPr>
          <p:cNvSpPr txBox="1"/>
          <p:nvPr/>
        </p:nvSpPr>
        <p:spPr>
          <a:xfrm rot="16200000">
            <a:off x="7874174" y="2338167"/>
            <a:ext cx="1535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Convert / reshape</a:t>
            </a:r>
          </a:p>
        </p:txBody>
      </p:sp>
      <p:sp>
        <p:nvSpPr>
          <p:cNvPr id="5" name="Title 14">
            <a:extLst>
              <a:ext uri="{FF2B5EF4-FFF2-40B4-BE49-F238E27FC236}">
                <a16:creationId xmlns:a16="http://schemas.microsoft.com/office/drawing/2014/main" id="{550BBA22-BB40-3B14-B10B-BA3AD594B548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4948015" cy="764695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4173828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0D56D2C-9BAC-AD15-E8E7-DC6818A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Hackathon project:</a:t>
            </a:r>
            <a:br>
              <a:rPr lang="en-US" dirty="0"/>
            </a:br>
            <a:r>
              <a:rPr lang="en-US" sz="2800" dirty="0"/>
              <a:t>ARS in action</a:t>
            </a:r>
          </a:p>
        </p:txBody>
      </p:sp>
    </p:spTree>
    <p:extLst>
      <p:ext uri="{BB962C8B-B14F-4D97-AF65-F5344CB8AC3E}">
        <p14:creationId xmlns:p14="http://schemas.microsoft.com/office/powerpoint/2010/main" val="4129673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89504-250B-B7A6-7BB8-1C7A56A9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26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A48C50-DB1E-28F2-ACD7-297BA9F8604B}"/>
              </a:ext>
            </a:extLst>
          </p:cNvPr>
          <p:cNvSpPr/>
          <p:nvPr/>
        </p:nvSpPr>
        <p:spPr>
          <a:xfrm>
            <a:off x="1724025" y="1905001"/>
            <a:ext cx="1905000" cy="1076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Reporting Event </a:t>
            </a:r>
          </a:p>
          <a:p>
            <a:pPr algn="ctr"/>
            <a:r>
              <a:rPr lang="en-US" sz="1600"/>
              <a:t>(CSR, DSUR, IB, etc.)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37B79-5883-3DF3-B2B5-7E216CAC0070}"/>
              </a:ext>
            </a:extLst>
          </p:cNvPr>
          <p:cNvSpPr/>
          <p:nvPr/>
        </p:nvSpPr>
        <p:spPr>
          <a:xfrm>
            <a:off x="5143500" y="1904999"/>
            <a:ext cx="1905000" cy="107632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Analyses of Interest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CA496D-669A-5923-118C-C6F1376C03D4}"/>
              </a:ext>
            </a:extLst>
          </p:cNvPr>
          <p:cNvSpPr/>
          <p:nvPr/>
        </p:nvSpPr>
        <p:spPr>
          <a:xfrm>
            <a:off x="8562976" y="1895474"/>
            <a:ext cx="2095497" cy="107632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Analysis Results Metadata (Technical Specs)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2A7A61-02F7-EF14-0806-C28BFE53A0E7}"/>
              </a:ext>
            </a:extLst>
          </p:cNvPr>
          <p:cNvSpPr/>
          <p:nvPr/>
        </p:nvSpPr>
        <p:spPr>
          <a:xfrm>
            <a:off x="8562976" y="3987799"/>
            <a:ext cx="2095497" cy="107632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Analysis Programming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B0BD28-6787-CBD3-B6E8-322E67473E7E}"/>
              </a:ext>
            </a:extLst>
          </p:cNvPr>
          <p:cNvSpPr/>
          <p:nvPr/>
        </p:nvSpPr>
        <p:spPr>
          <a:xfrm>
            <a:off x="5143501" y="3987801"/>
            <a:ext cx="2095497" cy="10763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Analysis Results Data (ARD)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3C6ACD-18BF-92E4-2B3B-C2F04D1139E8}"/>
              </a:ext>
            </a:extLst>
          </p:cNvPr>
          <p:cNvSpPr/>
          <p:nvPr/>
        </p:nvSpPr>
        <p:spPr>
          <a:xfrm>
            <a:off x="1724026" y="3987798"/>
            <a:ext cx="2095497" cy="107632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Outputs / Displays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33809-B070-B795-4038-31597BD6F323}"/>
              </a:ext>
            </a:extLst>
          </p:cNvPr>
          <p:cNvSpPr txBox="1"/>
          <p:nvPr/>
        </p:nvSpPr>
        <p:spPr>
          <a:xfrm>
            <a:off x="5831679" y="1544088"/>
            <a:ext cx="1300163" cy="4207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Standard TFL Templates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A4D0BF-2B6E-F418-1308-692FD5CFD198}"/>
              </a:ext>
            </a:extLst>
          </p:cNvPr>
          <p:cNvSpPr txBox="1"/>
          <p:nvPr/>
        </p:nvSpPr>
        <p:spPr>
          <a:xfrm>
            <a:off x="10007599" y="3073392"/>
            <a:ext cx="1762125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JSON, Excel, YAML,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E0050-6343-9B80-99C9-52138D15E464}"/>
              </a:ext>
            </a:extLst>
          </p:cNvPr>
          <p:cNvSpPr txBox="1"/>
          <p:nvPr/>
        </p:nvSpPr>
        <p:spPr>
          <a:xfrm>
            <a:off x="10194925" y="1529594"/>
            <a:ext cx="1387476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Prospective!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9CE93-26FF-869B-33B9-57A0560E7B05}"/>
              </a:ext>
            </a:extLst>
          </p:cNvPr>
          <p:cNvSpPr txBox="1"/>
          <p:nvPr/>
        </p:nvSpPr>
        <p:spPr>
          <a:xfrm>
            <a:off x="4260056" y="1536101"/>
            <a:ext cx="1300163" cy="4207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67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SAP / Mock-up shells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24C03-FCCC-8431-FAE5-4F6DCA0232C0}"/>
              </a:ext>
            </a:extLst>
          </p:cNvPr>
          <p:cNvSpPr txBox="1"/>
          <p:nvPr/>
        </p:nvSpPr>
        <p:spPr>
          <a:xfrm>
            <a:off x="7491418" y="3598946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Specs Ingestion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AA2C1B-DEDE-CEE0-B863-B1C1DB5DAA9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629025" y="2443162"/>
            <a:ext cx="15144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0545AC-7ED0-C427-FA47-F2F389D4CF0C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048500" y="2433636"/>
            <a:ext cx="151447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5C1A7A-D008-CF93-5B54-DBF04D6C242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9610724" y="2971798"/>
            <a:ext cx="0" cy="101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C8029-209D-CFBB-9EE3-E5368D269F21}"/>
              </a:ext>
            </a:extLst>
          </p:cNvPr>
          <p:cNvCxnSpPr>
            <a:stCxn id="11" idx="1"/>
            <a:endCxn id="12" idx="3"/>
          </p:cNvCxnSpPr>
          <p:nvPr/>
        </p:nvCxnSpPr>
        <p:spPr>
          <a:xfrm flipH="1">
            <a:off x="7238998" y="4525962"/>
            <a:ext cx="13239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1340BD-6B23-531B-44BE-E2F54AF06E99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 flipH="1" flipV="1">
            <a:off x="3819524" y="4525960"/>
            <a:ext cx="132397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C4FD007-6D57-4D05-16F7-322ED64136CF}"/>
              </a:ext>
            </a:extLst>
          </p:cNvPr>
          <p:cNvSpPr txBox="1"/>
          <p:nvPr/>
        </p:nvSpPr>
        <p:spPr>
          <a:xfrm>
            <a:off x="10007599" y="5206997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SAS / R / Python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22787-0E17-D702-C4C5-4C2632F229EE}"/>
              </a:ext>
            </a:extLst>
          </p:cNvPr>
          <p:cNvSpPr txBox="1"/>
          <p:nvPr/>
        </p:nvSpPr>
        <p:spPr>
          <a:xfrm>
            <a:off x="7491418" y="5224885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Automation Engine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9D682F-2C19-A30D-67B0-7129F3915843}"/>
              </a:ext>
            </a:extLst>
          </p:cNvPr>
          <p:cNvSpPr txBox="1"/>
          <p:nvPr/>
        </p:nvSpPr>
        <p:spPr>
          <a:xfrm>
            <a:off x="6924675" y="2563006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>
                <a:solidFill>
                  <a:srgbClr val="C00000"/>
                </a:solidFill>
              </a:rPr>
              <a:t>Design &amp; Specify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CCB03B-E9CD-5946-89D7-CF1F0F8583EF}"/>
              </a:ext>
            </a:extLst>
          </p:cNvPr>
          <p:cNvSpPr txBox="1"/>
          <p:nvPr/>
        </p:nvSpPr>
        <p:spPr>
          <a:xfrm>
            <a:off x="10765649" y="3886205"/>
            <a:ext cx="763583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ADaM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EAAD9-7B39-D0C0-7466-CEF367F99924}"/>
              </a:ext>
            </a:extLst>
          </p:cNvPr>
          <p:cNvSpPr txBox="1"/>
          <p:nvPr/>
        </p:nvSpPr>
        <p:spPr>
          <a:xfrm>
            <a:off x="3997797" y="3890012"/>
            <a:ext cx="1202548" cy="4207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JSON,SAS,R,YAML, etc.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BAF913-1CDD-82E6-948B-39431FF490A2}"/>
              </a:ext>
            </a:extLst>
          </p:cNvPr>
          <p:cNvSpPr txBox="1"/>
          <p:nvPr/>
        </p:nvSpPr>
        <p:spPr>
          <a:xfrm>
            <a:off x="10765647" y="2070060"/>
            <a:ext cx="1283479" cy="4207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ADaM Specs &amp; Programming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46F6DC-E888-3719-6328-9170B3698212}"/>
              </a:ext>
            </a:extLst>
          </p:cNvPr>
          <p:cNvSpPr txBox="1"/>
          <p:nvPr/>
        </p:nvSpPr>
        <p:spPr>
          <a:xfrm>
            <a:off x="1528547" y="3733048"/>
            <a:ext cx="1356916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RTF/PDF/HTML</a:t>
            </a:r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89D0C440-CDA0-D982-EB88-9A88AE1F20C3}"/>
              </a:ext>
            </a:extLst>
          </p:cNvPr>
          <p:cNvSpPr/>
          <p:nvPr/>
        </p:nvSpPr>
        <p:spPr>
          <a:xfrm rot="16200000">
            <a:off x="457196" y="3142454"/>
            <a:ext cx="1524000" cy="674687"/>
          </a:xfrm>
          <a:prstGeom prst="curvedDownArrow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3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E269B-2208-A6EA-F267-D058D83B611A}"/>
              </a:ext>
            </a:extLst>
          </p:cNvPr>
          <p:cNvSpPr txBox="1"/>
          <p:nvPr/>
        </p:nvSpPr>
        <p:spPr>
          <a:xfrm>
            <a:off x="4433888" y="5095281"/>
            <a:ext cx="1528763" cy="42075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Results along with Metadata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054BD4-6D2C-4CF6-8CB0-4B9B5C74F33D}"/>
              </a:ext>
            </a:extLst>
          </p:cNvPr>
          <p:cNvSpPr txBox="1"/>
          <p:nvPr/>
        </p:nvSpPr>
        <p:spPr>
          <a:xfrm>
            <a:off x="2226663" y="5124923"/>
            <a:ext cx="1356917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Data Visualization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E6A241-7A6C-867C-2E2C-2B0D0177E994}"/>
              </a:ext>
            </a:extLst>
          </p:cNvPr>
          <p:cNvSpPr txBox="1"/>
          <p:nvPr/>
        </p:nvSpPr>
        <p:spPr>
          <a:xfrm>
            <a:off x="5334223" y="3602754"/>
            <a:ext cx="1797619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Machine-readable!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2D7F60-E129-BE19-15AC-83DFF6C95BAA}"/>
              </a:ext>
            </a:extLst>
          </p:cNvPr>
          <p:cNvSpPr txBox="1"/>
          <p:nvPr/>
        </p:nvSpPr>
        <p:spPr>
          <a:xfrm>
            <a:off x="7455924" y="3021306"/>
            <a:ext cx="1797619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Machine-readable!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87CA9-8986-3E6B-D33E-F6E31D750330}"/>
              </a:ext>
            </a:extLst>
          </p:cNvPr>
          <p:cNvSpPr txBox="1"/>
          <p:nvPr/>
        </p:nvSpPr>
        <p:spPr>
          <a:xfrm>
            <a:off x="400048" y="4802609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Automation Engine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4B540-EF69-80AF-8657-87128DF6507C}"/>
              </a:ext>
            </a:extLst>
          </p:cNvPr>
          <p:cNvSpPr txBox="1"/>
          <p:nvPr/>
        </p:nvSpPr>
        <p:spPr>
          <a:xfrm>
            <a:off x="2621976" y="3301263"/>
            <a:ext cx="145891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CSR Publishing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70946BD-7F8E-E60E-9973-26B32638A049}"/>
              </a:ext>
            </a:extLst>
          </p:cNvPr>
          <p:cNvSpPr txBox="1">
            <a:spLocks/>
          </p:cNvSpPr>
          <p:nvPr/>
        </p:nvSpPr>
        <p:spPr>
          <a:xfrm>
            <a:off x="263769" y="79130"/>
            <a:ext cx="5257800" cy="4657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Hackathon project</a:t>
            </a:r>
          </a:p>
        </p:txBody>
      </p:sp>
    </p:spTree>
    <p:extLst>
      <p:ext uri="{BB962C8B-B14F-4D97-AF65-F5344CB8AC3E}">
        <p14:creationId xmlns:p14="http://schemas.microsoft.com/office/powerpoint/2010/main" val="3574842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3" grpId="0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89504-250B-B7A6-7BB8-1C7A56A9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27</a:t>
            </a:fld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FA48C50-DB1E-28F2-ACD7-297BA9F8604B}"/>
              </a:ext>
            </a:extLst>
          </p:cNvPr>
          <p:cNvSpPr/>
          <p:nvPr/>
        </p:nvSpPr>
        <p:spPr>
          <a:xfrm>
            <a:off x="1724025" y="1905001"/>
            <a:ext cx="1905000" cy="10763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Reporting Event </a:t>
            </a:r>
          </a:p>
          <a:p>
            <a:pPr algn="ctr"/>
            <a:r>
              <a:rPr lang="en-US" sz="1600"/>
              <a:t>(CSR, DSUR, IB, etc.)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F37B79-5883-3DF3-B2B5-7E216CAC0070}"/>
              </a:ext>
            </a:extLst>
          </p:cNvPr>
          <p:cNvSpPr/>
          <p:nvPr/>
        </p:nvSpPr>
        <p:spPr>
          <a:xfrm>
            <a:off x="5143500" y="1904999"/>
            <a:ext cx="1905000" cy="107632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Analyses of Interest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CA496D-669A-5923-118C-C6F1376C03D4}"/>
              </a:ext>
            </a:extLst>
          </p:cNvPr>
          <p:cNvSpPr/>
          <p:nvPr/>
        </p:nvSpPr>
        <p:spPr>
          <a:xfrm>
            <a:off x="8562976" y="1895474"/>
            <a:ext cx="2095497" cy="107632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Analysis Results Metadata (Technical Specs)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C2A7A61-02F7-EF14-0806-C28BFE53A0E7}"/>
              </a:ext>
            </a:extLst>
          </p:cNvPr>
          <p:cNvSpPr/>
          <p:nvPr/>
        </p:nvSpPr>
        <p:spPr>
          <a:xfrm>
            <a:off x="8562976" y="3987799"/>
            <a:ext cx="2095497" cy="107632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Analysis Programming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6B0BD28-6787-CBD3-B6E8-322E67473E7E}"/>
              </a:ext>
            </a:extLst>
          </p:cNvPr>
          <p:cNvSpPr/>
          <p:nvPr/>
        </p:nvSpPr>
        <p:spPr>
          <a:xfrm>
            <a:off x="5143501" y="3987801"/>
            <a:ext cx="2095497" cy="10763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Analysis Results Data (ARD)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3C6ACD-18BF-92E4-2B3B-C2F04D1139E8}"/>
              </a:ext>
            </a:extLst>
          </p:cNvPr>
          <p:cNvSpPr/>
          <p:nvPr/>
        </p:nvSpPr>
        <p:spPr>
          <a:xfrm>
            <a:off x="1724026" y="3987798"/>
            <a:ext cx="2095497" cy="107632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Outputs / Displays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D33809-B070-B795-4038-31597BD6F323}"/>
              </a:ext>
            </a:extLst>
          </p:cNvPr>
          <p:cNvSpPr txBox="1"/>
          <p:nvPr/>
        </p:nvSpPr>
        <p:spPr>
          <a:xfrm>
            <a:off x="5831679" y="1544088"/>
            <a:ext cx="1300163" cy="4207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Standard TFL Templates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A4D0BF-2B6E-F418-1308-692FD5CFD198}"/>
              </a:ext>
            </a:extLst>
          </p:cNvPr>
          <p:cNvSpPr txBox="1"/>
          <p:nvPr/>
        </p:nvSpPr>
        <p:spPr>
          <a:xfrm>
            <a:off x="10007599" y="3073392"/>
            <a:ext cx="1762125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JSON, Excel, YAML, etc.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BE0050-6343-9B80-99C9-52138D15E464}"/>
              </a:ext>
            </a:extLst>
          </p:cNvPr>
          <p:cNvSpPr txBox="1"/>
          <p:nvPr/>
        </p:nvSpPr>
        <p:spPr>
          <a:xfrm>
            <a:off x="10194925" y="1529594"/>
            <a:ext cx="1387476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Prospective!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79CE93-26FF-869B-33B9-57A0560E7B05}"/>
              </a:ext>
            </a:extLst>
          </p:cNvPr>
          <p:cNvSpPr txBox="1"/>
          <p:nvPr/>
        </p:nvSpPr>
        <p:spPr>
          <a:xfrm>
            <a:off x="4260056" y="1536101"/>
            <a:ext cx="1300163" cy="4207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067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rPr>
              <a:t>SAP / Mock-up shells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124C03-FCCC-8431-FAE5-4F6DCA0232C0}"/>
              </a:ext>
            </a:extLst>
          </p:cNvPr>
          <p:cNvSpPr txBox="1"/>
          <p:nvPr/>
        </p:nvSpPr>
        <p:spPr>
          <a:xfrm>
            <a:off x="7491418" y="3598946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Specs Ingestion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AA2C1B-DEDE-CEE0-B863-B1C1DB5DAA96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3629025" y="2443162"/>
            <a:ext cx="151447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0545AC-7ED0-C427-FA47-F2F389D4CF0C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7048500" y="2433636"/>
            <a:ext cx="151447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B5C1A7A-D008-CF93-5B54-DBF04D6C2424}"/>
              </a:ext>
            </a:extLst>
          </p:cNvPr>
          <p:cNvCxnSpPr>
            <a:stCxn id="10" idx="2"/>
            <a:endCxn id="11" idx="0"/>
          </p:cNvCxnSpPr>
          <p:nvPr/>
        </p:nvCxnSpPr>
        <p:spPr>
          <a:xfrm>
            <a:off x="9610724" y="2971798"/>
            <a:ext cx="0" cy="101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8DC8029-209D-CFBB-9EE3-E5368D269F21}"/>
              </a:ext>
            </a:extLst>
          </p:cNvPr>
          <p:cNvCxnSpPr>
            <a:stCxn id="11" idx="1"/>
            <a:endCxn id="12" idx="3"/>
          </p:cNvCxnSpPr>
          <p:nvPr/>
        </p:nvCxnSpPr>
        <p:spPr>
          <a:xfrm flipH="1">
            <a:off x="7238998" y="4525962"/>
            <a:ext cx="13239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61340BD-6B23-531B-44BE-E2F54AF06E99}"/>
              </a:ext>
            </a:extLst>
          </p:cNvPr>
          <p:cNvCxnSpPr>
            <a:stCxn id="12" idx="1"/>
            <a:endCxn id="13" idx="3"/>
          </p:cNvCxnSpPr>
          <p:nvPr/>
        </p:nvCxnSpPr>
        <p:spPr>
          <a:xfrm flipH="1" flipV="1">
            <a:off x="3819524" y="4525960"/>
            <a:ext cx="1323977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C4FD007-6D57-4D05-16F7-322ED64136CF}"/>
              </a:ext>
            </a:extLst>
          </p:cNvPr>
          <p:cNvSpPr txBox="1"/>
          <p:nvPr/>
        </p:nvSpPr>
        <p:spPr>
          <a:xfrm>
            <a:off x="10007599" y="5206997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SAS / R / Python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7B22787-0E17-D702-C4C5-4C2632F229EE}"/>
              </a:ext>
            </a:extLst>
          </p:cNvPr>
          <p:cNvSpPr txBox="1"/>
          <p:nvPr/>
        </p:nvSpPr>
        <p:spPr>
          <a:xfrm>
            <a:off x="7491418" y="5224885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Automation Engine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E9D682F-2C19-A30D-67B0-7129F3915843}"/>
              </a:ext>
            </a:extLst>
          </p:cNvPr>
          <p:cNvSpPr txBox="1"/>
          <p:nvPr/>
        </p:nvSpPr>
        <p:spPr>
          <a:xfrm>
            <a:off x="6924675" y="2563006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>
                <a:solidFill>
                  <a:srgbClr val="C00000"/>
                </a:solidFill>
              </a:rPr>
              <a:t>Design &amp; Specify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CCB03B-E9CD-5946-89D7-CF1F0F8583EF}"/>
              </a:ext>
            </a:extLst>
          </p:cNvPr>
          <p:cNvSpPr txBox="1"/>
          <p:nvPr/>
        </p:nvSpPr>
        <p:spPr>
          <a:xfrm>
            <a:off x="10765649" y="3886205"/>
            <a:ext cx="763583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ADaM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1EAAD9-7B39-D0C0-7466-CEF367F99924}"/>
              </a:ext>
            </a:extLst>
          </p:cNvPr>
          <p:cNvSpPr txBox="1"/>
          <p:nvPr/>
        </p:nvSpPr>
        <p:spPr>
          <a:xfrm>
            <a:off x="3997797" y="3890012"/>
            <a:ext cx="1202548" cy="4207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JSON,SAS,R,YAML, etc.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1BAF913-1CDD-82E6-948B-39431FF490A2}"/>
              </a:ext>
            </a:extLst>
          </p:cNvPr>
          <p:cNvSpPr txBox="1"/>
          <p:nvPr/>
        </p:nvSpPr>
        <p:spPr>
          <a:xfrm>
            <a:off x="10765647" y="2070060"/>
            <a:ext cx="1283479" cy="42075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ADaM Specs &amp; Programming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446F6DC-E888-3719-6328-9170B3698212}"/>
              </a:ext>
            </a:extLst>
          </p:cNvPr>
          <p:cNvSpPr txBox="1"/>
          <p:nvPr/>
        </p:nvSpPr>
        <p:spPr>
          <a:xfrm>
            <a:off x="1528547" y="3733048"/>
            <a:ext cx="1356916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RTF/PDF/HTML</a:t>
            </a:r>
          </a:p>
        </p:txBody>
      </p:sp>
      <p:sp>
        <p:nvSpPr>
          <p:cNvPr id="40" name="Arrow: Curved Down 39">
            <a:extLst>
              <a:ext uri="{FF2B5EF4-FFF2-40B4-BE49-F238E27FC236}">
                <a16:creationId xmlns:a16="http://schemas.microsoft.com/office/drawing/2014/main" id="{89D0C440-CDA0-D982-EB88-9A88AE1F20C3}"/>
              </a:ext>
            </a:extLst>
          </p:cNvPr>
          <p:cNvSpPr/>
          <p:nvPr/>
        </p:nvSpPr>
        <p:spPr>
          <a:xfrm rot="16200000">
            <a:off x="457196" y="3142454"/>
            <a:ext cx="1524000" cy="674687"/>
          </a:xfrm>
          <a:prstGeom prst="curvedDownArrow">
            <a:avLst/>
          </a:prstGeom>
          <a:solidFill>
            <a:schemeClr val="bg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123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44E269B-2208-A6EA-F267-D058D83B611A}"/>
              </a:ext>
            </a:extLst>
          </p:cNvPr>
          <p:cNvSpPr txBox="1"/>
          <p:nvPr/>
        </p:nvSpPr>
        <p:spPr>
          <a:xfrm>
            <a:off x="4433888" y="5095281"/>
            <a:ext cx="1528763" cy="420756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Results along with Metadata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5054BD4-6D2C-4CF6-8CB0-4B9B5C74F33D}"/>
              </a:ext>
            </a:extLst>
          </p:cNvPr>
          <p:cNvSpPr txBox="1"/>
          <p:nvPr/>
        </p:nvSpPr>
        <p:spPr>
          <a:xfrm>
            <a:off x="2226663" y="5124923"/>
            <a:ext cx="1356917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Data Visualization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7E6A241-7A6C-867C-2E2C-2B0D0177E994}"/>
              </a:ext>
            </a:extLst>
          </p:cNvPr>
          <p:cNvSpPr txBox="1"/>
          <p:nvPr/>
        </p:nvSpPr>
        <p:spPr>
          <a:xfrm>
            <a:off x="5334223" y="3602754"/>
            <a:ext cx="1797619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Machine-readable!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42D7F60-E129-BE19-15AC-83DFF6C95BAA}"/>
              </a:ext>
            </a:extLst>
          </p:cNvPr>
          <p:cNvSpPr txBox="1"/>
          <p:nvPr/>
        </p:nvSpPr>
        <p:spPr>
          <a:xfrm>
            <a:off x="7455924" y="3021306"/>
            <a:ext cx="1797619" cy="2565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00B0F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Machine-readable!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F87CA9-8986-3E6B-D33E-F6E31D750330}"/>
              </a:ext>
            </a:extLst>
          </p:cNvPr>
          <p:cNvSpPr txBox="1"/>
          <p:nvPr/>
        </p:nvSpPr>
        <p:spPr>
          <a:xfrm>
            <a:off x="400048" y="4802609"/>
            <a:ext cx="176212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Automation Engine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4B540-EF69-80AF-8657-87128DF6507C}"/>
              </a:ext>
            </a:extLst>
          </p:cNvPr>
          <p:cNvSpPr txBox="1"/>
          <p:nvPr/>
        </p:nvSpPr>
        <p:spPr>
          <a:xfrm>
            <a:off x="2621976" y="3301263"/>
            <a:ext cx="1458915" cy="256545"/>
          </a:xfrm>
          <a:prstGeom prst="rect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>
              <a:defRPr sz="800">
                <a:solidFill>
                  <a:srgbClr val="C00000"/>
                </a:solidFill>
                <a:latin typeface="Cascadia Code Light" panose="020B0609020000020004" pitchFamily="49" charset="0"/>
                <a:ea typeface="Cascadia Code Light" panose="020B0609020000020004" pitchFamily="49" charset="0"/>
                <a:cs typeface="Cascadia Code Light" panose="020B0609020000020004" pitchFamily="49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sz="1067"/>
              <a:t>CSR Publishing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4185FA3-4580-8C55-AB00-7887CA1BCBF9}"/>
              </a:ext>
            </a:extLst>
          </p:cNvPr>
          <p:cNvSpPr/>
          <p:nvPr/>
        </p:nvSpPr>
        <p:spPr>
          <a:xfrm>
            <a:off x="7431743" y="3440590"/>
            <a:ext cx="4382804" cy="2350610"/>
          </a:xfrm>
          <a:prstGeom prst="roundRect">
            <a:avLst>
              <a:gd name="adj" fmla="val 7895"/>
            </a:avLst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70946BD-7F8E-E60E-9973-26B32638A049}"/>
              </a:ext>
            </a:extLst>
          </p:cNvPr>
          <p:cNvSpPr txBox="1">
            <a:spLocks/>
          </p:cNvSpPr>
          <p:nvPr/>
        </p:nvSpPr>
        <p:spPr>
          <a:xfrm>
            <a:off x="263769" y="79130"/>
            <a:ext cx="5257800" cy="4657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Hackathon project</a:t>
            </a:r>
          </a:p>
        </p:txBody>
      </p:sp>
    </p:spTree>
    <p:extLst>
      <p:ext uri="{BB962C8B-B14F-4D97-AF65-F5344CB8AC3E}">
        <p14:creationId xmlns:p14="http://schemas.microsoft.com/office/powerpoint/2010/main" val="373801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40" grpId="0" animBg="1"/>
      <p:bldP spid="41" grpId="0" animBg="1"/>
      <p:bldP spid="42" grpId="0" animBg="1"/>
      <p:bldP spid="44" grpId="0" animBg="1"/>
      <p:bldP spid="45" grpId="0" animBg="1"/>
      <p:bldP spid="3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1290918" y="1177954"/>
            <a:ext cx="2922595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5" y="1113029"/>
            <a:ext cx="4217243" cy="60806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8265CE0-A1AF-1C25-E1F9-350010ABEAB7}"/>
              </a:ext>
            </a:extLst>
          </p:cNvPr>
          <p:cNvSpPr txBox="1">
            <a:spLocks/>
          </p:cNvSpPr>
          <p:nvPr/>
        </p:nvSpPr>
        <p:spPr>
          <a:xfrm>
            <a:off x="263769" y="79130"/>
            <a:ext cx="5257800" cy="4657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Hackathon project</a:t>
            </a:r>
          </a:p>
        </p:txBody>
      </p:sp>
    </p:spTree>
    <p:extLst>
      <p:ext uri="{BB962C8B-B14F-4D97-AF65-F5344CB8AC3E}">
        <p14:creationId xmlns:p14="http://schemas.microsoft.com/office/powerpoint/2010/main" val="128303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7" y="98612"/>
            <a:ext cx="10515600" cy="1325563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4C5-0721-36B9-78D2-F37D4122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66" y="1424176"/>
            <a:ext cx="4181999" cy="177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A0C35-58C5-DDB1-F0C4-2761C586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189" y="4273156"/>
            <a:ext cx="4554071" cy="2469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C50FC-98FA-5F30-770A-3D10B798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62" y="4822596"/>
            <a:ext cx="3122425" cy="1945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FE39F-5015-3AE8-BAB8-3F243AE21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587" y="4270841"/>
            <a:ext cx="3715955" cy="2539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78FD7-9664-4CB0-46A1-B0E5664C0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62" y="3200401"/>
            <a:ext cx="3122425" cy="150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6239436" y="1450512"/>
            <a:ext cx="2299027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each result</a:t>
            </a:r>
            <a:endParaRPr lang="en-US" sz="3123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D52E5E-5868-93A5-4E59-95C720635648}"/>
              </a:ext>
            </a:extLst>
          </p:cNvPr>
          <p:cNvCxnSpPr>
            <a:endCxn id="3" idx="1"/>
          </p:cNvCxnSpPr>
          <p:nvPr/>
        </p:nvCxnSpPr>
        <p:spPr>
          <a:xfrm flipV="1">
            <a:off x="4661647" y="1736969"/>
            <a:ext cx="1577789" cy="504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E70014-0C98-C8BE-466D-5A6E42A142B5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661647" y="1736969"/>
            <a:ext cx="1577789" cy="625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D2347-4561-39D5-9AC7-95A38C7F139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661647" y="1736969"/>
            <a:ext cx="1577789" cy="741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9E795-9A34-7F90-B362-B325D9104E8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661646" y="1736969"/>
            <a:ext cx="1577790" cy="898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E2F79E-52E2-2D59-B3EC-D922CE29CD87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661646" y="1736969"/>
            <a:ext cx="1577790" cy="991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1FCB68-D3EF-B5FA-94E0-7346E50F367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661646" y="1736969"/>
            <a:ext cx="1577790" cy="114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D6887B-AF67-C5DA-E29B-DEFDD50A6EDB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661646" y="1736969"/>
            <a:ext cx="1577790" cy="13028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C409CF-6FA1-1B56-9048-44A0C96E4DA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4661645" y="1736969"/>
            <a:ext cx="1577791" cy="141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934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1290918" y="1177954"/>
            <a:ext cx="2922595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5" y="1113029"/>
            <a:ext cx="4217243" cy="608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2021357" y="1721096"/>
            <a:ext cx="2076209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Objective: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0E0E0-94F8-E057-B89B-1C0D504B0233}"/>
              </a:ext>
            </a:extLst>
          </p:cNvPr>
          <p:cNvSpPr txBox="1"/>
          <p:nvPr/>
        </p:nvSpPr>
        <p:spPr>
          <a:xfrm>
            <a:off x="3941372" y="1741615"/>
            <a:ext cx="767069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Calculate all results (formatted) required for the safety outputs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E37A88-C1DF-0C32-927C-E349EE1B5DA2}"/>
              </a:ext>
            </a:extLst>
          </p:cNvPr>
          <p:cNvSpPr txBox="1">
            <a:spLocks/>
          </p:cNvSpPr>
          <p:nvPr/>
        </p:nvSpPr>
        <p:spPr>
          <a:xfrm>
            <a:off x="263769" y="79130"/>
            <a:ext cx="5257800" cy="4657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Hackathon project</a:t>
            </a:r>
          </a:p>
        </p:txBody>
      </p:sp>
    </p:spTree>
    <p:extLst>
      <p:ext uri="{BB962C8B-B14F-4D97-AF65-F5344CB8AC3E}">
        <p14:creationId xmlns:p14="http://schemas.microsoft.com/office/powerpoint/2010/main" val="42106299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1290918" y="1177954"/>
            <a:ext cx="2922595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5" y="1113029"/>
            <a:ext cx="4217243" cy="608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2021357" y="1721096"/>
            <a:ext cx="2076209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3941372" y="1813493"/>
            <a:ext cx="79271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Calculate all results (formatted) required for the safety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888EF-B317-9FA7-F0FF-E31DB11A6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433" y="2980712"/>
            <a:ext cx="5097135" cy="27642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B3EC8-0735-0709-9041-D3CF1E279BE3}"/>
              </a:ext>
            </a:extLst>
          </p:cNvPr>
          <p:cNvSpPr txBox="1"/>
          <p:nvPr/>
        </p:nvSpPr>
        <p:spPr>
          <a:xfrm>
            <a:off x="4537415" y="2467751"/>
            <a:ext cx="4190571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1. Demographics table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2A9EC8B-3C7D-A9B0-61F6-E4525095DBAE}"/>
              </a:ext>
            </a:extLst>
          </p:cNvPr>
          <p:cNvSpPr txBox="1">
            <a:spLocks/>
          </p:cNvSpPr>
          <p:nvPr/>
        </p:nvSpPr>
        <p:spPr>
          <a:xfrm>
            <a:off x="263769" y="79130"/>
            <a:ext cx="5257800" cy="4657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Hackathon project</a:t>
            </a:r>
          </a:p>
        </p:txBody>
      </p:sp>
    </p:spTree>
    <p:extLst>
      <p:ext uri="{BB962C8B-B14F-4D97-AF65-F5344CB8AC3E}">
        <p14:creationId xmlns:p14="http://schemas.microsoft.com/office/powerpoint/2010/main" val="2354712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1290918" y="1177954"/>
            <a:ext cx="2922595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5" y="1113029"/>
            <a:ext cx="4217243" cy="608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2021357" y="1721096"/>
            <a:ext cx="2076209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3941372" y="1741615"/>
            <a:ext cx="767069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Calculate all results (formatted) required for the safety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B3EC8-0735-0709-9041-D3CF1E279BE3}"/>
              </a:ext>
            </a:extLst>
          </p:cNvPr>
          <p:cNvSpPr txBox="1"/>
          <p:nvPr/>
        </p:nvSpPr>
        <p:spPr>
          <a:xfrm>
            <a:off x="2678869" y="2503516"/>
            <a:ext cx="9461886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2. Summary of Treatment-Emergent Adverse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E290E-8DC8-2EFE-43E3-67E2E9EF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7153" y="3367852"/>
            <a:ext cx="6834260" cy="290272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965E3C0-32FA-806B-03E7-36C452A28808}"/>
              </a:ext>
            </a:extLst>
          </p:cNvPr>
          <p:cNvSpPr txBox="1">
            <a:spLocks/>
          </p:cNvSpPr>
          <p:nvPr/>
        </p:nvSpPr>
        <p:spPr>
          <a:xfrm>
            <a:off x="263769" y="79130"/>
            <a:ext cx="5257800" cy="4657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Hackathon project</a:t>
            </a:r>
          </a:p>
        </p:txBody>
      </p:sp>
    </p:spTree>
    <p:extLst>
      <p:ext uri="{BB962C8B-B14F-4D97-AF65-F5344CB8AC3E}">
        <p14:creationId xmlns:p14="http://schemas.microsoft.com/office/powerpoint/2010/main" val="3302108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1290918" y="1177954"/>
            <a:ext cx="2922595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5" y="1113029"/>
            <a:ext cx="4217243" cy="608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2021357" y="1721096"/>
            <a:ext cx="2076209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3941372" y="1741615"/>
            <a:ext cx="767069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Calculate all results (formatted) required for the safety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B3EC8-0735-0709-9041-D3CF1E279BE3}"/>
              </a:ext>
            </a:extLst>
          </p:cNvPr>
          <p:cNvSpPr txBox="1"/>
          <p:nvPr/>
        </p:nvSpPr>
        <p:spPr>
          <a:xfrm>
            <a:off x="1761138" y="2588310"/>
            <a:ext cx="9202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Summary of TEAE by System Organ Class and Preferred Term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3E922-D62A-32EB-8D9E-4028E8A3A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677" y="3131452"/>
            <a:ext cx="6948647" cy="335161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1B015C8-6A6C-4C6D-99E5-3A8EA2988AE1}"/>
              </a:ext>
            </a:extLst>
          </p:cNvPr>
          <p:cNvSpPr txBox="1">
            <a:spLocks/>
          </p:cNvSpPr>
          <p:nvPr/>
        </p:nvSpPr>
        <p:spPr>
          <a:xfrm>
            <a:off x="263769" y="79130"/>
            <a:ext cx="5257800" cy="4657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Hackathon project</a:t>
            </a:r>
          </a:p>
        </p:txBody>
      </p:sp>
    </p:spTree>
    <p:extLst>
      <p:ext uri="{BB962C8B-B14F-4D97-AF65-F5344CB8AC3E}">
        <p14:creationId xmlns:p14="http://schemas.microsoft.com/office/powerpoint/2010/main" val="13737673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1290918" y="1177954"/>
            <a:ext cx="2922595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2205" y="1113029"/>
            <a:ext cx="4217243" cy="608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2021357" y="1721096"/>
            <a:ext cx="2076209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3941372" y="1741615"/>
            <a:ext cx="7670690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Calculate all results (formatted) required for the safety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B3EC8-0735-0709-9041-D3CF1E279BE3}"/>
              </a:ext>
            </a:extLst>
          </p:cNvPr>
          <p:cNvSpPr txBox="1"/>
          <p:nvPr/>
        </p:nvSpPr>
        <p:spPr>
          <a:xfrm>
            <a:off x="891560" y="2530979"/>
            <a:ext cx="10581486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3" dirty="0"/>
              <a:t>4. Summary of Observed and Change from Baseline by Scheduled Visits – Vital Signs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5261D-200D-814E-DBE6-CEED27E3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930" y="3093334"/>
            <a:ext cx="5118697" cy="31897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B830C-0EF7-4319-4E16-8F258D80A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697" y="3093334"/>
            <a:ext cx="4840264" cy="330797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C724968-54EE-306B-4D08-63E6FCE484AC}"/>
              </a:ext>
            </a:extLst>
          </p:cNvPr>
          <p:cNvSpPr txBox="1">
            <a:spLocks/>
          </p:cNvSpPr>
          <p:nvPr/>
        </p:nvSpPr>
        <p:spPr>
          <a:xfrm>
            <a:off x="263769" y="79130"/>
            <a:ext cx="5257800" cy="46577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Hackathon project</a:t>
            </a:r>
          </a:p>
        </p:txBody>
      </p:sp>
    </p:spTree>
    <p:extLst>
      <p:ext uri="{BB962C8B-B14F-4D97-AF65-F5344CB8AC3E}">
        <p14:creationId xmlns:p14="http://schemas.microsoft.com/office/powerpoint/2010/main" val="12728053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0D56D2C-9BAC-AD15-E8E7-DC6818A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Documents -&gt; Model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7B760F-0FDD-B5F7-F16D-4F3255544D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4052857"/>
              </p:ext>
            </p:extLst>
          </p:nvPr>
        </p:nvGraphicFramePr>
        <p:xfrm>
          <a:off x="4367991" y="3613609"/>
          <a:ext cx="6780978" cy="223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994E21-9D8A-B0E2-B558-CF8F890AAB18}"/>
              </a:ext>
            </a:extLst>
          </p:cNvPr>
          <p:cNvSpPr/>
          <p:nvPr/>
        </p:nvSpPr>
        <p:spPr>
          <a:xfrm>
            <a:off x="5684261" y="4050249"/>
            <a:ext cx="498425" cy="1331491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4265571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FFBD83-D7E5-1E3F-08C0-A68B42C24751}"/>
              </a:ext>
            </a:extLst>
          </p:cNvPr>
          <p:cNvSpPr/>
          <p:nvPr/>
        </p:nvSpPr>
        <p:spPr>
          <a:xfrm>
            <a:off x="4851843" y="675656"/>
            <a:ext cx="358951" cy="819132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23E1DD-1765-FBB4-F39F-D0307E27EDE1}"/>
              </a:ext>
            </a:extLst>
          </p:cNvPr>
          <p:cNvSpPr txBox="1">
            <a:spLocks/>
          </p:cNvSpPr>
          <p:nvPr/>
        </p:nvSpPr>
        <p:spPr>
          <a:xfrm>
            <a:off x="-482874" y="0"/>
            <a:ext cx="6702803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Documents -&gt; Model</a:t>
            </a:r>
            <a:endParaRPr lang="en-US" sz="4800" dirty="0"/>
          </a:p>
        </p:txBody>
      </p:sp>
      <p:pic>
        <p:nvPicPr>
          <p:cNvPr id="10" name="Picture 9" descr="A close-up of a computer code&#10;&#10;Description automatically generated">
            <a:extLst>
              <a:ext uri="{FF2B5EF4-FFF2-40B4-BE49-F238E27FC236}">
                <a16:creationId xmlns:a16="http://schemas.microsoft.com/office/drawing/2014/main" id="{64A9DB81-C956-4641-0F4A-4B0265D6E849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847" y="1518180"/>
            <a:ext cx="10870382" cy="5339820"/>
          </a:xfrm>
          <a:prstGeom prst="rect">
            <a:avLst/>
          </a:prstGeom>
          <a:solidFill>
            <a:schemeClr val="tx2">
              <a:lumMod val="40000"/>
              <a:lumOff val="60000"/>
              <a:alpha val="4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627298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887C55-F396-D313-0CC2-B2EF256DDC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81847" y="1518180"/>
            <a:ext cx="10870382" cy="5339820"/>
          </a:xfrm>
          <a:prstGeom prst="rect">
            <a:avLst/>
          </a:prstGeom>
          <a:solidFill>
            <a:schemeClr val="tx2">
              <a:lumMod val="40000"/>
              <a:lumOff val="60000"/>
              <a:alpha val="4000"/>
            </a:schemeClr>
          </a:solidFill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FFBD83-D7E5-1E3F-08C0-A68B42C24751}"/>
              </a:ext>
            </a:extLst>
          </p:cNvPr>
          <p:cNvSpPr/>
          <p:nvPr/>
        </p:nvSpPr>
        <p:spPr>
          <a:xfrm>
            <a:off x="4851843" y="675656"/>
            <a:ext cx="358951" cy="819132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23E1DD-1765-FBB4-F39F-D0307E27EDE1}"/>
              </a:ext>
            </a:extLst>
          </p:cNvPr>
          <p:cNvSpPr txBox="1">
            <a:spLocks/>
          </p:cNvSpPr>
          <p:nvPr/>
        </p:nvSpPr>
        <p:spPr>
          <a:xfrm>
            <a:off x="-482874" y="0"/>
            <a:ext cx="6702803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Documents -&gt; Model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0EF30-3CD2-C7AC-6ACC-129DEC87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98722" y="1899138"/>
            <a:ext cx="9783540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0599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887C55-F396-D313-0CC2-B2EF256DDC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81847" y="1518180"/>
            <a:ext cx="10870382" cy="5339820"/>
          </a:xfrm>
          <a:prstGeom prst="rect">
            <a:avLst/>
          </a:prstGeom>
          <a:solidFill>
            <a:schemeClr val="tx2">
              <a:lumMod val="40000"/>
              <a:lumOff val="60000"/>
              <a:alpha val="4000"/>
            </a:schemeClr>
          </a:solidFill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FFBD83-D7E5-1E3F-08C0-A68B42C24751}"/>
              </a:ext>
            </a:extLst>
          </p:cNvPr>
          <p:cNvSpPr/>
          <p:nvPr/>
        </p:nvSpPr>
        <p:spPr>
          <a:xfrm>
            <a:off x="4851843" y="675656"/>
            <a:ext cx="358951" cy="819132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23E1DD-1765-FBB4-F39F-D0307E27EDE1}"/>
              </a:ext>
            </a:extLst>
          </p:cNvPr>
          <p:cNvSpPr txBox="1">
            <a:spLocks/>
          </p:cNvSpPr>
          <p:nvPr/>
        </p:nvSpPr>
        <p:spPr>
          <a:xfrm>
            <a:off x="-482874" y="0"/>
            <a:ext cx="6702803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Documents -&gt; Model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0EF30-3CD2-C7AC-6ACC-129DEC87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8000"/>
          </a:blip>
          <a:stretch>
            <a:fillRect/>
          </a:stretch>
        </p:blipFill>
        <p:spPr>
          <a:xfrm>
            <a:off x="1098722" y="1899138"/>
            <a:ext cx="9783540" cy="145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DB97F2-AFCC-38C3-80EB-0B077C311B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568" y="1710209"/>
            <a:ext cx="10181553" cy="479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18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887C55-F396-D313-0CC2-B2EF256DDC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81847" y="1518180"/>
            <a:ext cx="10870382" cy="5339820"/>
          </a:xfrm>
          <a:prstGeom prst="rect">
            <a:avLst/>
          </a:prstGeom>
          <a:solidFill>
            <a:schemeClr val="tx2">
              <a:lumMod val="40000"/>
              <a:lumOff val="60000"/>
              <a:alpha val="4000"/>
            </a:schemeClr>
          </a:solidFill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FFBD83-D7E5-1E3F-08C0-A68B42C24751}"/>
              </a:ext>
            </a:extLst>
          </p:cNvPr>
          <p:cNvSpPr/>
          <p:nvPr/>
        </p:nvSpPr>
        <p:spPr>
          <a:xfrm>
            <a:off x="4851843" y="675656"/>
            <a:ext cx="358951" cy="819132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23E1DD-1765-FBB4-F39F-D0307E27EDE1}"/>
              </a:ext>
            </a:extLst>
          </p:cNvPr>
          <p:cNvSpPr txBox="1">
            <a:spLocks/>
          </p:cNvSpPr>
          <p:nvPr/>
        </p:nvSpPr>
        <p:spPr>
          <a:xfrm>
            <a:off x="-482874" y="0"/>
            <a:ext cx="6702803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Documents -&gt; Model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0EF30-3CD2-C7AC-6ACC-129DEC87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8000"/>
          </a:blip>
          <a:stretch>
            <a:fillRect/>
          </a:stretch>
        </p:blipFill>
        <p:spPr>
          <a:xfrm>
            <a:off x="1098722" y="1899138"/>
            <a:ext cx="9783540" cy="145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DB97F2-AFCC-38C3-80EB-0B077C311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8000"/>
          </a:blip>
          <a:stretch>
            <a:fillRect/>
          </a:stretch>
        </p:blipFill>
        <p:spPr>
          <a:xfrm>
            <a:off x="4390931" y="3381371"/>
            <a:ext cx="6636190" cy="3128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DD0D7-2E3F-12EE-0193-7F58147C3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7499" y="1803972"/>
            <a:ext cx="4037002" cy="500299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641C58-FD42-ADB9-14D5-B86E53EB33AF}"/>
              </a:ext>
            </a:extLst>
          </p:cNvPr>
          <p:cNvSpPr/>
          <p:nvPr/>
        </p:nvSpPr>
        <p:spPr>
          <a:xfrm>
            <a:off x="4182701" y="3476630"/>
            <a:ext cx="1729212" cy="236289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97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7" y="98612"/>
            <a:ext cx="10515600" cy="1325563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4C5-0721-36B9-78D2-F37D4122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66" y="1424176"/>
            <a:ext cx="4181999" cy="17762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A0C35-58C5-DDB1-F0C4-2761C586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189" y="4273156"/>
            <a:ext cx="4554071" cy="2469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C50FC-98FA-5F30-770A-3D10B798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62" y="4822596"/>
            <a:ext cx="3122425" cy="1945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FE39F-5015-3AE8-BAB8-3F243AE21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587" y="4270841"/>
            <a:ext cx="3715955" cy="2539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78FD7-9664-4CB0-46A1-B0E5664C0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162" y="3200401"/>
            <a:ext cx="3122425" cy="15060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6239436" y="1450512"/>
            <a:ext cx="2299027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each result</a:t>
            </a:r>
            <a:endParaRPr lang="en-US" sz="3123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D52E5E-5868-93A5-4E59-95C72063564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661647" y="2156495"/>
            <a:ext cx="1577788" cy="111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C409CF-6FA1-1B56-9048-44A0C96E4DA2}"/>
              </a:ext>
            </a:extLst>
          </p:cNvPr>
          <p:cNvCxnSpPr>
            <a:cxnSpLocks/>
          </p:cNvCxnSpPr>
          <p:nvPr/>
        </p:nvCxnSpPr>
        <p:spPr>
          <a:xfrm flipV="1">
            <a:off x="6096000" y="2267968"/>
            <a:ext cx="259976" cy="1891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8C8C41-6671-C992-DB64-2AD2B217DB03}"/>
              </a:ext>
            </a:extLst>
          </p:cNvPr>
          <p:cNvSpPr txBox="1"/>
          <p:nvPr/>
        </p:nvSpPr>
        <p:spPr>
          <a:xfrm>
            <a:off x="6239435" y="1870038"/>
            <a:ext cx="4833374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for all outputs in a study</a:t>
            </a:r>
            <a:endParaRPr lang="en-US" sz="3123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6C65A4-D04E-360F-5CA5-C3D505DAE67D}"/>
              </a:ext>
            </a:extLst>
          </p:cNvPr>
          <p:cNvCxnSpPr>
            <a:cxnSpLocks/>
          </p:cNvCxnSpPr>
          <p:nvPr/>
        </p:nvCxnSpPr>
        <p:spPr>
          <a:xfrm flipH="1" flipV="1">
            <a:off x="7613705" y="2371989"/>
            <a:ext cx="1229939" cy="1787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7D735B-BBDC-4E79-68EA-6F341B80935A}"/>
              </a:ext>
            </a:extLst>
          </p:cNvPr>
          <p:cNvCxnSpPr>
            <a:cxnSpLocks/>
          </p:cNvCxnSpPr>
          <p:nvPr/>
        </p:nvCxnSpPr>
        <p:spPr>
          <a:xfrm flipV="1">
            <a:off x="3529811" y="2341763"/>
            <a:ext cx="2566189" cy="251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9CB28D-1693-024B-281F-F504EBEB08B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692704" y="2156495"/>
            <a:ext cx="2546731" cy="18718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27589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887C55-F396-D313-0CC2-B2EF256DDC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81847" y="1518180"/>
            <a:ext cx="10870382" cy="5339820"/>
          </a:xfrm>
          <a:prstGeom prst="rect">
            <a:avLst/>
          </a:prstGeom>
          <a:solidFill>
            <a:schemeClr val="tx2">
              <a:lumMod val="40000"/>
              <a:lumOff val="60000"/>
              <a:alpha val="4000"/>
            </a:schemeClr>
          </a:solidFill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FFBD83-D7E5-1E3F-08C0-A68B42C24751}"/>
              </a:ext>
            </a:extLst>
          </p:cNvPr>
          <p:cNvSpPr/>
          <p:nvPr/>
        </p:nvSpPr>
        <p:spPr>
          <a:xfrm>
            <a:off x="4851843" y="675656"/>
            <a:ext cx="358951" cy="819132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23E1DD-1765-FBB4-F39F-D0307E27EDE1}"/>
              </a:ext>
            </a:extLst>
          </p:cNvPr>
          <p:cNvSpPr txBox="1">
            <a:spLocks/>
          </p:cNvSpPr>
          <p:nvPr/>
        </p:nvSpPr>
        <p:spPr>
          <a:xfrm>
            <a:off x="-482874" y="0"/>
            <a:ext cx="6702803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Documents -&gt; Model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0EF30-3CD2-C7AC-6ACC-129DEC87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8000"/>
          </a:blip>
          <a:stretch>
            <a:fillRect/>
          </a:stretch>
        </p:blipFill>
        <p:spPr>
          <a:xfrm>
            <a:off x="1098722" y="1899138"/>
            <a:ext cx="9783540" cy="145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DB97F2-AFCC-38C3-80EB-0B077C311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8000"/>
          </a:blip>
          <a:stretch>
            <a:fillRect/>
          </a:stretch>
        </p:blipFill>
        <p:spPr>
          <a:xfrm>
            <a:off x="4390931" y="3381371"/>
            <a:ext cx="6636190" cy="3128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DD0D7-2E3F-12EE-0193-7F58147C3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7499" y="1803972"/>
            <a:ext cx="4037002" cy="500299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641C58-FD42-ADB9-14D5-B86E53EB33AF}"/>
              </a:ext>
            </a:extLst>
          </p:cNvPr>
          <p:cNvSpPr/>
          <p:nvPr/>
        </p:nvSpPr>
        <p:spPr>
          <a:xfrm>
            <a:off x="4166712" y="3094053"/>
            <a:ext cx="1729212" cy="236289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5651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887C55-F396-D313-0CC2-B2EF256DDC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81847" y="1518180"/>
            <a:ext cx="10870382" cy="5339820"/>
          </a:xfrm>
          <a:prstGeom prst="rect">
            <a:avLst/>
          </a:prstGeom>
          <a:solidFill>
            <a:schemeClr val="tx2">
              <a:lumMod val="40000"/>
              <a:lumOff val="60000"/>
              <a:alpha val="4000"/>
            </a:schemeClr>
          </a:solidFill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FFBD83-D7E5-1E3F-08C0-A68B42C24751}"/>
              </a:ext>
            </a:extLst>
          </p:cNvPr>
          <p:cNvSpPr/>
          <p:nvPr/>
        </p:nvSpPr>
        <p:spPr>
          <a:xfrm>
            <a:off x="4851843" y="675656"/>
            <a:ext cx="358951" cy="819132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23E1DD-1765-FBB4-F39F-D0307E27EDE1}"/>
              </a:ext>
            </a:extLst>
          </p:cNvPr>
          <p:cNvSpPr txBox="1">
            <a:spLocks/>
          </p:cNvSpPr>
          <p:nvPr/>
        </p:nvSpPr>
        <p:spPr>
          <a:xfrm>
            <a:off x="-482874" y="0"/>
            <a:ext cx="6702803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Documents -&gt; Model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0EF30-3CD2-C7AC-6ACC-129DEC87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8000"/>
          </a:blip>
          <a:stretch>
            <a:fillRect/>
          </a:stretch>
        </p:blipFill>
        <p:spPr>
          <a:xfrm>
            <a:off x="1098722" y="1899138"/>
            <a:ext cx="9783540" cy="145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DB97F2-AFCC-38C3-80EB-0B077C311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8000"/>
          </a:blip>
          <a:stretch>
            <a:fillRect/>
          </a:stretch>
        </p:blipFill>
        <p:spPr>
          <a:xfrm>
            <a:off x="4390931" y="3381371"/>
            <a:ext cx="6636190" cy="3128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DD0D7-2E3F-12EE-0193-7F58147C3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7499" y="1803972"/>
            <a:ext cx="4037002" cy="500299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641C58-FD42-ADB9-14D5-B86E53EB33AF}"/>
              </a:ext>
            </a:extLst>
          </p:cNvPr>
          <p:cNvSpPr/>
          <p:nvPr/>
        </p:nvSpPr>
        <p:spPr>
          <a:xfrm>
            <a:off x="4166712" y="5339820"/>
            <a:ext cx="1729212" cy="236289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83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887C55-F396-D313-0CC2-B2EF256DDC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81847" y="1518180"/>
            <a:ext cx="10870382" cy="5339820"/>
          </a:xfrm>
          <a:prstGeom prst="rect">
            <a:avLst/>
          </a:prstGeom>
          <a:solidFill>
            <a:schemeClr val="tx2">
              <a:lumMod val="40000"/>
              <a:lumOff val="60000"/>
              <a:alpha val="4000"/>
            </a:schemeClr>
          </a:solidFill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FFBD83-D7E5-1E3F-08C0-A68B42C24751}"/>
              </a:ext>
            </a:extLst>
          </p:cNvPr>
          <p:cNvSpPr/>
          <p:nvPr/>
        </p:nvSpPr>
        <p:spPr>
          <a:xfrm>
            <a:off x="4851843" y="675656"/>
            <a:ext cx="358951" cy="819132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23E1DD-1765-FBB4-F39F-D0307E27EDE1}"/>
              </a:ext>
            </a:extLst>
          </p:cNvPr>
          <p:cNvSpPr txBox="1">
            <a:spLocks/>
          </p:cNvSpPr>
          <p:nvPr/>
        </p:nvSpPr>
        <p:spPr>
          <a:xfrm>
            <a:off x="-482874" y="0"/>
            <a:ext cx="6702803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Documents -&gt; Model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0EF30-3CD2-C7AC-6ACC-129DEC87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8000"/>
          </a:blip>
          <a:stretch>
            <a:fillRect/>
          </a:stretch>
        </p:blipFill>
        <p:spPr>
          <a:xfrm>
            <a:off x="1098722" y="1899138"/>
            <a:ext cx="9783540" cy="145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DB97F2-AFCC-38C3-80EB-0B077C311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8000"/>
          </a:blip>
          <a:stretch>
            <a:fillRect/>
          </a:stretch>
        </p:blipFill>
        <p:spPr>
          <a:xfrm>
            <a:off x="4390931" y="3381371"/>
            <a:ext cx="6636190" cy="3128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DD0D7-2E3F-12EE-0193-7F58147C3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7499" y="1803972"/>
            <a:ext cx="4037002" cy="500299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641C58-FD42-ADB9-14D5-B86E53EB33AF}"/>
              </a:ext>
            </a:extLst>
          </p:cNvPr>
          <p:cNvSpPr/>
          <p:nvPr/>
        </p:nvSpPr>
        <p:spPr>
          <a:xfrm>
            <a:off x="4077499" y="4771667"/>
            <a:ext cx="1729212" cy="236289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975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F1887C55-F396-D313-0CC2-B2EF256DDCC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581847" y="1518180"/>
            <a:ext cx="10870382" cy="5339820"/>
          </a:xfrm>
          <a:prstGeom prst="rect">
            <a:avLst/>
          </a:prstGeom>
          <a:solidFill>
            <a:schemeClr val="tx2">
              <a:lumMod val="40000"/>
              <a:lumOff val="60000"/>
              <a:alpha val="4000"/>
            </a:schemeClr>
          </a:solidFill>
        </p:spPr>
      </p:pic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A8112D4-49E1-8466-E372-7E26C159CBE7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FFBD83-D7E5-1E3F-08C0-A68B42C24751}"/>
              </a:ext>
            </a:extLst>
          </p:cNvPr>
          <p:cNvSpPr/>
          <p:nvPr/>
        </p:nvSpPr>
        <p:spPr>
          <a:xfrm>
            <a:off x="4851843" y="675656"/>
            <a:ext cx="358951" cy="819132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423E1DD-1765-FBB4-F39F-D0307E27EDE1}"/>
              </a:ext>
            </a:extLst>
          </p:cNvPr>
          <p:cNvSpPr txBox="1">
            <a:spLocks/>
          </p:cNvSpPr>
          <p:nvPr/>
        </p:nvSpPr>
        <p:spPr>
          <a:xfrm>
            <a:off x="-482874" y="0"/>
            <a:ext cx="6702803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/>
              <a:t>Documents -&gt; Model</a:t>
            </a:r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0EF30-3CD2-C7AC-6ACC-129DEC87CBE6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68000"/>
          </a:blip>
          <a:stretch>
            <a:fillRect/>
          </a:stretch>
        </p:blipFill>
        <p:spPr>
          <a:xfrm>
            <a:off x="1098722" y="1899138"/>
            <a:ext cx="9783540" cy="1457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DB97F2-AFCC-38C3-80EB-0B077C311B5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48000"/>
          </a:blip>
          <a:stretch>
            <a:fillRect/>
          </a:stretch>
        </p:blipFill>
        <p:spPr>
          <a:xfrm>
            <a:off x="4390931" y="3381371"/>
            <a:ext cx="6636190" cy="31280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ADD0D7-2E3F-12EE-0193-7F58147C3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7499" y="1803972"/>
            <a:ext cx="4037002" cy="500299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641C58-FD42-ADB9-14D5-B86E53EB33AF}"/>
              </a:ext>
            </a:extLst>
          </p:cNvPr>
          <p:cNvSpPr/>
          <p:nvPr/>
        </p:nvSpPr>
        <p:spPr>
          <a:xfrm>
            <a:off x="4166712" y="6091358"/>
            <a:ext cx="1729212" cy="236289"/>
          </a:xfrm>
          <a:prstGeom prst="roundRect">
            <a:avLst/>
          </a:prstGeom>
          <a:solidFill>
            <a:schemeClr val="accent1">
              <a:alpha val="3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748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0D56D2C-9BAC-AD15-E8E7-DC6818A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-&gt; Results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7B760F-0FDD-B5F7-F16D-4F3255544D10}"/>
              </a:ext>
            </a:extLst>
          </p:cNvPr>
          <p:cNvGraphicFramePr/>
          <p:nvPr/>
        </p:nvGraphicFramePr>
        <p:xfrm>
          <a:off x="4367991" y="3613609"/>
          <a:ext cx="6780978" cy="223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994E21-9D8A-B0E2-B558-CF8F890AAB18}"/>
              </a:ext>
            </a:extLst>
          </p:cNvPr>
          <p:cNvSpPr/>
          <p:nvPr/>
        </p:nvSpPr>
        <p:spPr>
          <a:xfrm>
            <a:off x="7509267" y="4025082"/>
            <a:ext cx="498425" cy="1331491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0931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37EBF7-8947-2DEF-0FBE-E8900C909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839" y="2514700"/>
            <a:ext cx="6119445" cy="68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4" y="2247735"/>
            <a:ext cx="3343742" cy="771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C1831-D900-8FA0-4828-541A9D4FDBDE}"/>
              </a:ext>
            </a:extLst>
          </p:cNvPr>
          <p:cNvSpPr txBox="1"/>
          <p:nvPr/>
        </p:nvSpPr>
        <p:spPr>
          <a:xfrm>
            <a:off x="298580" y="3013504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Safety displays.xlsx”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3788229" y="2808514"/>
            <a:ext cx="96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125" y="2170445"/>
            <a:ext cx="1173871" cy="1158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735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37EBF7-8947-2DEF-0FBE-E8900C909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839" y="2514700"/>
            <a:ext cx="6119445" cy="68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4" y="2247735"/>
            <a:ext cx="3343742" cy="771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C1831-D900-8FA0-4828-541A9D4FDBDE}"/>
              </a:ext>
            </a:extLst>
          </p:cNvPr>
          <p:cNvSpPr txBox="1"/>
          <p:nvPr/>
        </p:nvSpPr>
        <p:spPr>
          <a:xfrm>
            <a:off x="298580" y="3013504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Safety displays.xlsx”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3788229" y="2808514"/>
            <a:ext cx="96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125" y="2170445"/>
            <a:ext cx="1173871" cy="11589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D2B264-131D-778F-D4B2-E75A89D52A16}"/>
              </a:ext>
            </a:extLst>
          </p:cNvPr>
          <p:cNvCxnSpPr>
            <a:cxnSpLocks/>
          </p:cNvCxnSpPr>
          <p:nvPr/>
        </p:nvCxnSpPr>
        <p:spPr>
          <a:xfrm>
            <a:off x="7203234" y="3429000"/>
            <a:ext cx="0" cy="7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A3138-AB21-9E61-5350-390A921098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2203" y="4245578"/>
            <a:ext cx="6966857" cy="13138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C2E108-78B5-66A3-3DC1-DB01DA0074CF}"/>
              </a:ext>
            </a:extLst>
          </p:cNvPr>
          <p:cNvSpPr txBox="1"/>
          <p:nvPr/>
        </p:nvSpPr>
        <p:spPr>
          <a:xfrm>
            <a:off x="6402662" y="5641985"/>
            <a:ext cx="160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dataset</a:t>
            </a:r>
          </a:p>
        </p:txBody>
      </p:sp>
    </p:spTree>
    <p:extLst>
      <p:ext uri="{BB962C8B-B14F-4D97-AF65-F5344CB8AC3E}">
        <p14:creationId xmlns:p14="http://schemas.microsoft.com/office/powerpoint/2010/main" val="29746198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6330342"/>
              </p:ext>
            </p:extLst>
          </p:nvPr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37EBF7-8947-2DEF-0FBE-E8900C909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839" y="2514700"/>
            <a:ext cx="6119445" cy="68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4" y="2247735"/>
            <a:ext cx="3343742" cy="771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C1831-D900-8FA0-4828-541A9D4FDBDE}"/>
              </a:ext>
            </a:extLst>
          </p:cNvPr>
          <p:cNvSpPr txBox="1"/>
          <p:nvPr/>
        </p:nvSpPr>
        <p:spPr>
          <a:xfrm>
            <a:off x="298580" y="3013504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Safety displays.xlsx”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3788229" y="2808514"/>
            <a:ext cx="96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125" y="2170445"/>
            <a:ext cx="1173871" cy="11589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D2B264-131D-778F-D4B2-E75A89D52A16}"/>
              </a:ext>
            </a:extLst>
          </p:cNvPr>
          <p:cNvCxnSpPr>
            <a:cxnSpLocks/>
          </p:cNvCxnSpPr>
          <p:nvPr/>
        </p:nvCxnSpPr>
        <p:spPr>
          <a:xfrm>
            <a:off x="7203234" y="3429000"/>
            <a:ext cx="0" cy="7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A3138-AB21-9E61-5350-390A921098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975" y="4245578"/>
            <a:ext cx="9649085" cy="1819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C2E108-78B5-66A3-3DC1-DB01DA0074CF}"/>
              </a:ext>
            </a:extLst>
          </p:cNvPr>
          <p:cNvSpPr txBox="1"/>
          <p:nvPr/>
        </p:nvSpPr>
        <p:spPr>
          <a:xfrm>
            <a:off x="6402662" y="6180217"/>
            <a:ext cx="160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81BB14-26ED-991F-216C-F90D20ED707C}"/>
              </a:ext>
            </a:extLst>
          </p:cNvPr>
          <p:cNvSpPr/>
          <p:nvPr/>
        </p:nvSpPr>
        <p:spPr>
          <a:xfrm>
            <a:off x="10472221" y="4163008"/>
            <a:ext cx="366839" cy="2017209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C45B7E-9E6C-A5DB-E2E1-E3D823A0EFE4}"/>
              </a:ext>
            </a:extLst>
          </p:cNvPr>
          <p:cNvSpPr/>
          <p:nvPr/>
        </p:nvSpPr>
        <p:spPr>
          <a:xfrm>
            <a:off x="1189975" y="4387442"/>
            <a:ext cx="9649085" cy="520118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734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37EBF7-8947-2DEF-0FBE-E8900C909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839" y="2514700"/>
            <a:ext cx="6119445" cy="68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4" y="2247735"/>
            <a:ext cx="3343742" cy="771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C1831-D900-8FA0-4828-541A9D4FDBDE}"/>
              </a:ext>
            </a:extLst>
          </p:cNvPr>
          <p:cNvSpPr txBox="1"/>
          <p:nvPr/>
        </p:nvSpPr>
        <p:spPr>
          <a:xfrm>
            <a:off x="298580" y="3013504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Safety displays.xlsx”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3788229" y="2808514"/>
            <a:ext cx="96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125" y="2170445"/>
            <a:ext cx="1173871" cy="11589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D2B264-131D-778F-D4B2-E75A89D52A16}"/>
              </a:ext>
            </a:extLst>
          </p:cNvPr>
          <p:cNvCxnSpPr>
            <a:cxnSpLocks/>
          </p:cNvCxnSpPr>
          <p:nvPr/>
        </p:nvCxnSpPr>
        <p:spPr>
          <a:xfrm>
            <a:off x="7203234" y="3429000"/>
            <a:ext cx="0" cy="7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A3138-AB21-9E61-5350-390A921098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975" y="4245578"/>
            <a:ext cx="9649085" cy="1819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C2E108-78B5-66A3-3DC1-DB01DA0074CF}"/>
              </a:ext>
            </a:extLst>
          </p:cNvPr>
          <p:cNvSpPr txBox="1"/>
          <p:nvPr/>
        </p:nvSpPr>
        <p:spPr>
          <a:xfrm>
            <a:off x="6402662" y="6180217"/>
            <a:ext cx="160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81BB14-26ED-991F-216C-F90D20ED707C}"/>
              </a:ext>
            </a:extLst>
          </p:cNvPr>
          <p:cNvSpPr/>
          <p:nvPr/>
        </p:nvSpPr>
        <p:spPr>
          <a:xfrm>
            <a:off x="10472221" y="4163008"/>
            <a:ext cx="366839" cy="2017209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C45B7E-9E6C-A5DB-E2E1-E3D823A0EFE4}"/>
              </a:ext>
            </a:extLst>
          </p:cNvPr>
          <p:cNvSpPr/>
          <p:nvPr/>
        </p:nvSpPr>
        <p:spPr>
          <a:xfrm>
            <a:off x="1189975" y="4387442"/>
            <a:ext cx="9649085" cy="520118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0A796-1D3D-8D00-9A32-551362A5CFF1}"/>
              </a:ext>
            </a:extLst>
          </p:cNvPr>
          <p:cNvCxnSpPr/>
          <p:nvPr/>
        </p:nvCxnSpPr>
        <p:spPr>
          <a:xfrm>
            <a:off x="9041450" y="3905428"/>
            <a:ext cx="0" cy="4820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578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37EBF7-8947-2DEF-0FBE-E8900C909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839" y="2514700"/>
            <a:ext cx="6119445" cy="68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4" y="2247735"/>
            <a:ext cx="3343742" cy="771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C1831-D900-8FA0-4828-541A9D4FDBDE}"/>
              </a:ext>
            </a:extLst>
          </p:cNvPr>
          <p:cNvSpPr txBox="1"/>
          <p:nvPr/>
        </p:nvSpPr>
        <p:spPr>
          <a:xfrm>
            <a:off x="298580" y="3013504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Safety displays.xlsx”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3788229" y="2808514"/>
            <a:ext cx="96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125" y="2170445"/>
            <a:ext cx="1173871" cy="11589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D2B264-131D-778F-D4B2-E75A89D52A16}"/>
              </a:ext>
            </a:extLst>
          </p:cNvPr>
          <p:cNvCxnSpPr>
            <a:cxnSpLocks/>
          </p:cNvCxnSpPr>
          <p:nvPr/>
        </p:nvCxnSpPr>
        <p:spPr>
          <a:xfrm>
            <a:off x="7203234" y="3429000"/>
            <a:ext cx="0" cy="7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A3138-AB21-9E61-5350-390A921098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975" y="4245578"/>
            <a:ext cx="9649085" cy="1819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C2E108-78B5-66A3-3DC1-DB01DA0074CF}"/>
              </a:ext>
            </a:extLst>
          </p:cNvPr>
          <p:cNvSpPr txBox="1"/>
          <p:nvPr/>
        </p:nvSpPr>
        <p:spPr>
          <a:xfrm>
            <a:off x="6402662" y="6180217"/>
            <a:ext cx="160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81BB14-26ED-991F-216C-F90D20ED707C}"/>
              </a:ext>
            </a:extLst>
          </p:cNvPr>
          <p:cNvSpPr/>
          <p:nvPr/>
        </p:nvSpPr>
        <p:spPr>
          <a:xfrm>
            <a:off x="10472221" y="4163008"/>
            <a:ext cx="366839" cy="2017209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C45B7E-9E6C-A5DB-E2E1-E3D823A0EFE4}"/>
              </a:ext>
            </a:extLst>
          </p:cNvPr>
          <p:cNvSpPr/>
          <p:nvPr/>
        </p:nvSpPr>
        <p:spPr>
          <a:xfrm>
            <a:off x="1189975" y="4387442"/>
            <a:ext cx="9649085" cy="520118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F54FD79-A8E8-3C7E-C011-4979F18BA86C}"/>
              </a:ext>
            </a:extLst>
          </p:cNvPr>
          <p:cNvCxnSpPr/>
          <p:nvPr/>
        </p:nvCxnSpPr>
        <p:spPr>
          <a:xfrm>
            <a:off x="6177185" y="3763564"/>
            <a:ext cx="0" cy="4820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947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7" y="98612"/>
            <a:ext cx="10515600" cy="1325563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6239436" y="1450512"/>
            <a:ext cx="2299027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each result</a:t>
            </a:r>
            <a:endParaRPr lang="en-US" sz="312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6239436" y="2324262"/>
            <a:ext cx="4100803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Can be calculated…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6239435" y="1870038"/>
            <a:ext cx="4833374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for all outputs in a study</a:t>
            </a:r>
            <a:endParaRPr lang="en-US" sz="3123" dirty="0"/>
          </a:p>
        </p:txBody>
      </p:sp>
    </p:spTree>
    <p:extLst>
      <p:ext uri="{BB962C8B-B14F-4D97-AF65-F5344CB8AC3E}">
        <p14:creationId xmlns:p14="http://schemas.microsoft.com/office/powerpoint/2010/main" val="158911563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37EBF7-8947-2DEF-0FBE-E8900C909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839" y="2514700"/>
            <a:ext cx="6119445" cy="68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4" y="2247735"/>
            <a:ext cx="3343742" cy="771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C1831-D900-8FA0-4828-541A9D4FDBDE}"/>
              </a:ext>
            </a:extLst>
          </p:cNvPr>
          <p:cNvSpPr txBox="1"/>
          <p:nvPr/>
        </p:nvSpPr>
        <p:spPr>
          <a:xfrm>
            <a:off x="298580" y="3013504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Safety displays.xlsx”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3788229" y="2808514"/>
            <a:ext cx="96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125" y="2170445"/>
            <a:ext cx="1173871" cy="11589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D2B264-131D-778F-D4B2-E75A89D52A16}"/>
              </a:ext>
            </a:extLst>
          </p:cNvPr>
          <p:cNvCxnSpPr>
            <a:cxnSpLocks/>
          </p:cNvCxnSpPr>
          <p:nvPr/>
        </p:nvCxnSpPr>
        <p:spPr>
          <a:xfrm>
            <a:off x="7203234" y="3429000"/>
            <a:ext cx="0" cy="7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A3138-AB21-9E61-5350-390A921098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975" y="4245578"/>
            <a:ext cx="9649085" cy="1819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C2E108-78B5-66A3-3DC1-DB01DA0074CF}"/>
              </a:ext>
            </a:extLst>
          </p:cNvPr>
          <p:cNvSpPr txBox="1"/>
          <p:nvPr/>
        </p:nvSpPr>
        <p:spPr>
          <a:xfrm>
            <a:off x="6402662" y="6180217"/>
            <a:ext cx="160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81BB14-26ED-991F-216C-F90D20ED707C}"/>
              </a:ext>
            </a:extLst>
          </p:cNvPr>
          <p:cNvSpPr/>
          <p:nvPr/>
        </p:nvSpPr>
        <p:spPr>
          <a:xfrm>
            <a:off x="10472221" y="4163008"/>
            <a:ext cx="366839" cy="2017209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C45B7E-9E6C-A5DB-E2E1-E3D823A0EFE4}"/>
              </a:ext>
            </a:extLst>
          </p:cNvPr>
          <p:cNvSpPr/>
          <p:nvPr/>
        </p:nvSpPr>
        <p:spPr>
          <a:xfrm>
            <a:off x="1189975" y="4387442"/>
            <a:ext cx="9649085" cy="520118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BFBD93-BB61-3567-6540-FEB97CD4C17B}"/>
              </a:ext>
            </a:extLst>
          </p:cNvPr>
          <p:cNvCxnSpPr/>
          <p:nvPr/>
        </p:nvCxnSpPr>
        <p:spPr>
          <a:xfrm>
            <a:off x="4440965" y="3905428"/>
            <a:ext cx="0" cy="4820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7572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37EBF7-8947-2DEF-0FBE-E8900C909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839" y="2514700"/>
            <a:ext cx="6119445" cy="68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4" y="2247735"/>
            <a:ext cx="3343742" cy="771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C1831-D900-8FA0-4828-541A9D4FDBDE}"/>
              </a:ext>
            </a:extLst>
          </p:cNvPr>
          <p:cNvSpPr txBox="1"/>
          <p:nvPr/>
        </p:nvSpPr>
        <p:spPr>
          <a:xfrm>
            <a:off x="298580" y="3013504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Safety displays.xlsx”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3788229" y="2808514"/>
            <a:ext cx="96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125" y="2170445"/>
            <a:ext cx="1173871" cy="11589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D2B264-131D-778F-D4B2-E75A89D52A16}"/>
              </a:ext>
            </a:extLst>
          </p:cNvPr>
          <p:cNvCxnSpPr>
            <a:cxnSpLocks/>
          </p:cNvCxnSpPr>
          <p:nvPr/>
        </p:nvCxnSpPr>
        <p:spPr>
          <a:xfrm>
            <a:off x="7203234" y="3429000"/>
            <a:ext cx="0" cy="7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A3138-AB21-9E61-5350-390A921098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975" y="4245578"/>
            <a:ext cx="9649085" cy="1819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C2E108-78B5-66A3-3DC1-DB01DA0074CF}"/>
              </a:ext>
            </a:extLst>
          </p:cNvPr>
          <p:cNvSpPr txBox="1"/>
          <p:nvPr/>
        </p:nvSpPr>
        <p:spPr>
          <a:xfrm>
            <a:off x="6402662" y="6180217"/>
            <a:ext cx="160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81BB14-26ED-991F-216C-F90D20ED707C}"/>
              </a:ext>
            </a:extLst>
          </p:cNvPr>
          <p:cNvSpPr/>
          <p:nvPr/>
        </p:nvSpPr>
        <p:spPr>
          <a:xfrm>
            <a:off x="10472221" y="4163008"/>
            <a:ext cx="366839" cy="2017209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C45B7E-9E6C-A5DB-E2E1-E3D823A0EFE4}"/>
              </a:ext>
            </a:extLst>
          </p:cNvPr>
          <p:cNvSpPr/>
          <p:nvPr/>
        </p:nvSpPr>
        <p:spPr>
          <a:xfrm>
            <a:off x="1189975" y="4387442"/>
            <a:ext cx="9649085" cy="520118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BFBD93-BB61-3567-6540-FEB97CD4C17B}"/>
              </a:ext>
            </a:extLst>
          </p:cNvPr>
          <p:cNvCxnSpPr/>
          <p:nvPr/>
        </p:nvCxnSpPr>
        <p:spPr>
          <a:xfrm>
            <a:off x="1637945" y="3837061"/>
            <a:ext cx="0" cy="4820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7785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A37EBF7-8947-2DEF-0FBE-E8900C9099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2839" y="2514700"/>
            <a:ext cx="6119445" cy="6834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644" y="2247735"/>
            <a:ext cx="3343742" cy="771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C1831-D900-8FA0-4828-541A9D4FDBDE}"/>
              </a:ext>
            </a:extLst>
          </p:cNvPr>
          <p:cNvSpPr txBox="1"/>
          <p:nvPr/>
        </p:nvSpPr>
        <p:spPr>
          <a:xfrm>
            <a:off x="298580" y="3013504"/>
            <a:ext cx="32027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“Common Safety displays.xlsx”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3788229" y="2808514"/>
            <a:ext cx="961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19125" y="2170445"/>
            <a:ext cx="1173871" cy="11589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D2B264-131D-778F-D4B2-E75A89D52A16}"/>
              </a:ext>
            </a:extLst>
          </p:cNvPr>
          <p:cNvCxnSpPr>
            <a:cxnSpLocks/>
          </p:cNvCxnSpPr>
          <p:nvPr/>
        </p:nvCxnSpPr>
        <p:spPr>
          <a:xfrm>
            <a:off x="7203234" y="3429000"/>
            <a:ext cx="0" cy="734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A3138-AB21-9E61-5350-390A921098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89975" y="4245578"/>
            <a:ext cx="9649085" cy="181966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C2E108-78B5-66A3-3DC1-DB01DA0074CF}"/>
              </a:ext>
            </a:extLst>
          </p:cNvPr>
          <p:cNvSpPr txBox="1"/>
          <p:nvPr/>
        </p:nvSpPr>
        <p:spPr>
          <a:xfrm>
            <a:off x="6402662" y="6180217"/>
            <a:ext cx="160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Results dataset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81BB14-26ED-991F-216C-F90D20ED707C}"/>
              </a:ext>
            </a:extLst>
          </p:cNvPr>
          <p:cNvSpPr/>
          <p:nvPr/>
        </p:nvSpPr>
        <p:spPr>
          <a:xfrm>
            <a:off x="10472221" y="4163008"/>
            <a:ext cx="366839" cy="2017209"/>
          </a:xfrm>
          <a:prstGeom prst="roundRect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8C45B7E-9E6C-A5DB-E2E1-E3D823A0EFE4}"/>
              </a:ext>
            </a:extLst>
          </p:cNvPr>
          <p:cNvSpPr/>
          <p:nvPr/>
        </p:nvSpPr>
        <p:spPr>
          <a:xfrm>
            <a:off x="1189975" y="5415742"/>
            <a:ext cx="9649085" cy="520118"/>
          </a:xfrm>
          <a:prstGeom prst="round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BFBD93-BB61-3567-6540-FEB97CD4C17B}"/>
              </a:ext>
            </a:extLst>
          </p:cNvPr>
          <p:cNvCxnSpPr/>
          <p:nvPr/>
        </p:nvCxnSpPr>
        <p:spPr>
          <a:xfrm>
            <a:off x="5757017" y="3763564"/>
            <a:ext cx="0" cy="48201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2612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82" y="2219147"/>
            <a:ext cx="2071420" cy="4862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2637669" y="2572506"/>
            <a:ext cx="595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300" y="2170445"/>
            <a:ext cx="727203" cy="73025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D2B264-131D-778F-D4B2-E75A89D52A16}"/>
              </a:ext>
            </a:extLst>
          </p:cNvPr>
          <p:cNvCxnSpPr>
            <a:cxnSpLocks/>
          </p:cNvCxnSpPr>
          <p:nvPr/>
        </p:nvCxnSpPr>
        <p:spPr>
          <a:xfrm>
            <a:off x="4165406" y="2584510"/>
            <a:ext cx="1740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A3138-AB21-9E61-5350-390A921098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5724" y="2158371"/>
            <a:ext cx="4315908" cy="827877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B2AC3BF-CFDB-3CBF-92F8-D063257F1C17}"/>
              </a:ext>
            </a:extLst>
          </p:cNvPr>
          <p:cNvCxnSpPr/>
          <p:nvPr/>
        </p:nvCxnSpPr>
        <p:spPr>
          <a:xfrm>
            <a:off x="197028" y="3227664"/>
            <a:ext cx="11681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5A8D840-DBE1-9330-FA91-CC553A5E89AB}"/>
              </a:ext>
            </a:extLst>
          </p:cNvPr>
          <p:cNvSpPr txBox="1"/>
          <p:nvPr/>
        </p:nvSpPr>
        <p:spPr>
          <a:xfrm>
            <a:off x="382280" y="3417732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Highlights: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C5A7428-EC09-9DA8-2E38-EF784646772A}"/>
              </a:ext>
            </a:extLst>
          </p:cNvPr>
          <p:cNvSpPr/>
          <p:nvPr/>
        </p:nvSpPr>
        <p:spPr>
          <a:xfrm>
            <a:off x="454580" y="3387076"/>
            <a:ext cx="1466499" cy="483742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5481815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950935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Model -&gt; Results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A9174DF-B740-6CFA-4D01-E9A83BBC6323}"/>
              </a:ext>
            </a:extLst>
          </p:cNvPr>
          <p:cNvSpPr/>
          <p:nvPr/>
        </p:nvSpPr>
        <p:spPr>
          <a:xfrm>
            <a:off x="6489042" y="662473"/>
            <a:ext cx="378290" cy="816478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DD5F6-42BF-C134-B385-64973417FDD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F601609-AF7A-3E55-339C-2FE28AF40D77}"/>
              </a:ext>
            </a:extLst>
          </p:cNvPr>
          <p:cNvSpPr txBox="1"/>
          <p:nvPr/>
        </p:nvSpPr>
        <p:spPr>
          <a:xfrm>
            <a:off x="298580" y="1699601"/>
            <a:ext cx="1502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Method used: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BAED2F-3B8A-E94E-87EB-949B12DBED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2982" y="2219147"/>
            <a:ext cx="2071420" cy="48622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048626-9674-945A-D4FD-7F3D22FBFC3A}"/>
              </a:ext>
            </a:extLst>
          </p:cNvPr>
          <p:cNvCxnSpPr/>
          <p:nvPr/>
        </p:nvCxnSpPr>
        <p:spPr>
          <a:xfrm>
            <a:off x="2637669" y="2572506"/>
            <a:ext cx="5953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11CFAE7-BD84-471B-7940-79ED149E86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6300" y="2170445"/>
            <a:ext cx="727203" cy="73025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6D2B264-131D-778F-D4B2-E75A89D52A16}"/>
              </a:ext>
            </a:extLst>
          </p:cNvPr>
          <p:cNvCxnSpPr>
            <a:cxnSpLocks/>
          </p:cNvCxnSpPr>
          <p:nvPr/>
        </p:nvCxnSpPr>
        <p:spPr>
          <a:xfrm>
            <a:off x="4165406" y="2584510"/>
            <a:ext cx="17408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43A3138-AB21-9E61-5350-390A921098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5724" y="2158371"/>
            <a:ext cx="4315908" cy="827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3B798F-4180-478F-6B7B-39A144C900CF}"/>
              </a:ext>
            </a:extLst>
          </p:cNvPr>
          <p:cNvSpPr txBox="1"/>
          <p:nvPr/>
        </p:nvSpPr>
        <p:spPr>
          <a:xfrm>
            <a:off x="382280" y="3417732"/>
            <a:ext cx="11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Highlights: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5929635-0543-3F3B-71AD-7F92389360B3}"/>
              </a:ext>
            </a:extLst>
          </p:cNvPr>
          <p:cNvSpPr/>
          <p:nvPr/>
        </p:nvSpPr>
        <p:spPr>
          <a:xfrm>
            <a:off x="373224" y="4239591"/>
            <a:ext cx="11748868" cy="2035374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28048C-B6F9-8F85-44EC-B4317917F43E}"/>
              </a:ext>
            </a:extLst>
          </p:cNvPr>
          <p:cNvCxnSpPr/>
          <p:nvPr/>
        </p:nvCxnSpPr>
        <p:spPr>
          <a:xfrm>
            <a:off x="197028" y="3227664"/>
            <a:ext cx="11681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AA347CC-A4D8-56F8-9C96-847908550F09}"/>
              </a:ext>
            </a:extLst>
          </p:cNvPr>
          <p:cNvSpPr txBox="1"/>
          <p:nvPr/>
        </p:nvSpPr>
        <p:spPr>
          <a:xfrm>
            <a:off x="373224" y="4236098"/>
            <a:ext cx="11873892" cy="2475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800" dirty="0"/>
              <a:t>Performs groupings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Subsets data 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Basic method:  Nested loops through “</a:t>
            </a:r>
            <a:r>
              <a:rPr lang="en-US" sz="1800" dirty="0" err="1"/>
              <a:t>ListOfPlannedAnalyses</a:t>
            </a:r>
            <a:r>
              <a:rPr lang="en-US" sz="1800" dirty="0"/>
              <a:t>”, </a:t>
            </a:r>
          </a:p>
          <a:p>
            <a:r>
              <a:rPr lang="en-US" sz="1800" dirty="0"/>
              <a:t>                                 then each Operation linked to the </a:t>
            </a:r>
            <a:r>
              <a:rPr lang="en-US" sz="1800" dirty="0" err="1"/>
              <a:t>AnalysisMethod</a:t>
            </a:r>
            <a:r>
              <a:rPr lang="en-US" sz="1800" dirty="0"/>
              <a:t> (linked to each Analysis)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Chunk of code performing each operation appends rows after each operation to create Analysis Results dataset</a:t>
            </a:r>
          </a:p>
          <a:p>
            <a:pPr marL="285750" indent="-285750">
              <a:buFontTx/>
              <a:buChar char="-"/>
            </a:pPr>
            <a:r>
              <a:rPr lang="en-US" sz="1800" dirty="0"/>
              <a:t>Applies correct pattern / format to result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852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0D56D2C-9BAC-AD15-E8E7-DC6818A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-&gt; Outputs / display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D7B760F-0FDD-B5F7-F16D-4F3255544D10}"/>
              </a:ext>
            </a:extLst>
          </p:cNvPr>
          <p:cNvGraphicFramePr/>
          <p:nvPr/>
        </p:nvGraphicFramePr>
        <p:xfrm>
          <a:off x="4367991" y="3613609"/>
          <a:ext cx="6780978" cy="223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2994E21-9D8A-B0E2-B558-CF8F890AAB18}"/>
              </a:ext>
            </a:extLst>
          </p:cNvPr>
          <p:cNvSpPr/>
          <p:nvPr/>
        </p:nvSpPr>
        <p:spPr>
          <a:xfrm>
            <a:off x="9329522" y="4064981"/>
            <a:ext cx="498425" cy="1331491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580274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7887768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Results -&gt; Outputs / Display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68FA5A3-48B4-781C-4452-A2496F692C9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9566AA-4691-B630-01D9-4F5AC9E0419D}"/>
              </a:ext>
            </a:extLst>
          </p:cNvPr>
          <p:cNvSpPr/>
          <p:nvPr/>
        </p:nvSpPr>
        <p:spPr>
          <a:xfrm>
            <a:off x="8465020" y="3032040"/>
            <a:ext cx="620208" cy="1241067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38443A-5C71-EF84-ECF5-E4D8B435A6E2}"/>
              </a:ext>
            </a:extLst>
          </p:cNvPr>
          <p:cNvCxnSpPr/>
          <p:nvPr/>
        </p:nvCxnSpPr>
        <p:spPr>
          <a:xfrm flipH="1">
            <a:off x="8089641" y="4273107"/>
            <a:ext cx="1362269" cy="104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5FE1B63-49EA-4A8B-5105-F18DE9D40225}"/>
              </a:ext>
            </a:extLst>
          </p:cNvPr>
          <p:cNvSpPr txBox="1"/>
          <p:nvPr/>
        </p:nvSpPr>
        <p:spPr>
          <a:xfrm>
            <a:off x="7101760" y="5246381"/>
            <a:ext cx="936475" cy="452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10808635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84C6AE-E5EF-A26D-45C1-E8DE7746FA1A}"/>
              </a:ext>
            </a:extLst>
          </p:cNvPr>
          <p:cNvSpPr/>
          <p:nvPr/>
        </p:nvSpPr>
        <p:spPr>
          <a:xfrm>
            <a:off x="9484506" y="5877375"/>
            <a:ext cx="1537064" cy="452753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noFill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68FA5A3-48B4-781C-4452-A2496F692C97}"/>
              </a:ext>
            </a:extLst>
          </p:cNvPr>
          <p:cNvGraphicFramePr/>
          <p:nvPr/>
        </p:nvGraphicFramePr>
        <p:xfrm>
          <a:off x="1457011" y="1497203"/>
          <a:ext cx="9525837" cy="431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9566AA-4691-B630-01D9-4F5AC9E0419D}"/>
              </a:ext>
            </a:extLst>
          </p:cNvPr>
          <p:cNvSpPr/>
          <p:nvPr/>
        </p:nvSpPr>
        <p:spPr>
          <a:xfrm>
            <a:off x="8465020" y="3032040"/>
            <a:ext cx="620208" cy="1241067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238443A-5C71-EF84-ECF5-E4D8B435A6E2}"/>
              </a:ext>
            </a:extLst>
          </p:cNvPr>
          <p:cNvCxnSpPr/>
          <p:nvPr/>
        </p:nvCxnSpPr>
        <p:spPr>
          <a:xfrm flipH="1">
            <a:off x="8089641" y="4273107"/>
            <a:ext cx="1362269" cy="10453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C8B85260-95E8-19C5-DA17-93CC77B058E3}"/>
              </a:ext>
            </a:extLst>
          </p:cNvPr>
          <p:cNvCxnSpPr>
            <a:cxnSpLocks/>
          </p:cNvCxnSpPr>
          <p:nvPr/>
        </p:nvCxnSpPr>
        <p:spPr>
          <a:xfrm>
            <a:off x="10406370" y="4273107"/>
            <a:ext cx="0" cy="1604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39EEBCD-1AC2-671E-9514-D0620B96189F}"/>
              </a:ext>
            </a:extLst>
          </p:cNvPr>
          <p:cNvSpPr txBox="1"/>
          <p:nvPr/>
        </p:nvSpPr>
        <p:spPr>
          <a:xfrm>
            <a:off x="9451910" y="5877376"/>
            <a:ext cx="1569660" cy="452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Interactive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DA4478B-D6CE-DE26-61C0-7C0F245DBE03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7768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Results -&gt; Outputs / Display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90EB1B-A61F-F34B-A36E-72A61DC3E9BE}"/>
              </a:ext>
            </a:extLst>
          </p:cNvPr>
          <p:cNvSpPr txBox="1"/>
          <p:nvPr/>
        </p:nvSpPr>
        <p:spPr>
          <a:xfrm>
            <a:off x="7101760" y="5246381"/>
            <a:ext cx="936475" cy="452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Static</a:t>
            </a:r>
          </a:p>
        </p:txBody>
      </p:sp>
    </p:spTree>
    <p:extLst>
      <p:ext uri="{BB962C8B-B14F-4D97-AF65-F5344CB8AC3E}">
        <p14:creationId xmlns:p14="http://schemas.microsoft.com/office/powerpoint/2010/main" val="275160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257A4C8-E340-291B-A622-CE98E8544BA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3971DE-5EFD-05DA-C71A-DAFE327F3A68}"/>
              </a:ext>
            </a:extLst>
          </p:cNvPr>
          <p:cNvSpPr/>
          <p:nvPr/>
        </p:nvSpPr>
        <p:spPr>
          <a:xfrm>
            <a:off x="8129118" y="658072"/>
            <a:ext cx="408392" cy="881479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5DD09-7E16-4BE6-5CC5-8AB0DE4C6331}"/>
              </a:ext>
            </a:extLst>
          </p:cNvPr>
          <p:cNvSpPr txBox="1"/>
          <p:nvPr/>
        </p:nvSpPr>
        <p:spPr>
          <a:xfrm flipH="1">
            <a:off x="4845231" y="1781234"/>
            <a:ext cx="250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R-Shiny app: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9015DF-0EE1-E3A7-F70A-60EB3D783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529" y="2253506"/>
            <a:ext cx="10472942" cy="414297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9868D3-47E8-2A0D-2BB6-EF4D14EFA8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7768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Results -&gt; Outputs / Display</a:t>
            </a:r>
          </a:p>
        </p:txBody>
      </p:sp>
    </p:spTree>
    <p:extLst>
      <p:ext uri="{BB962C8B-B14F-4D97-AF65-F5344CB8AC3E}">
        <p14:creationId xmlns:p14="http://schemas.microsoft.com/office/powerpoint/2010/main" val="32368240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257A4C8-E340-291B-A622-CE98E8544BA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3971DE-5EFD-05DA-C71A-DAFE327F3A68}"/>
              </a:ext>
            </a:extLst>
          </p:cNvPr>
          <p:cNvSpPr/>
          <p:nvPr/>
        </p:nvSpPr>
        <p:spPr>
          <a:xfrm>
            <a:off x="8129118" y="658072"/>
            <a:ext cx="408392" cy="881479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F5DD09-7E16-4BE6-5CC5-8AB0DE4C6331}"/>
              </a:ext>
            </a:extLst>
          </p:cNvPr>
          <p:cNvSpPr txBox="1"/>
          <p:nvPr/>
        </p:nvSpPr>
        <p:spPr>
          <a:xfrm flipH="1">
            <a:off x="7784983" y="2168582"/>
            <a:ext cx="3580923" cy="452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R-Shiny app: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9015DF-0EE1-E3A7-F70A-60EB3D783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155" y="2636615"/>
            <a:ext cx="9381244" cy="3711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9868D3-47E8-2A0D-2BB6-EF4D14EFA8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7768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Results -&gt; Outputs / Display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F1ECD-99FC-8F68-10D4-8A6F22B66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750" y="2636615"/>
            <a:ext cx="6717119" cy="35805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DAD04-2815-A4BD-3C65-DEAB2DEC5F2E}"/>
              </a:ext>
            </a:extLst>
          </p:cNvPr>
          <p:cNvSpPr/>
          <p:nvPr/>
        </p:nvSpPr>
        <p:spPr>
          <a:xfrm>
            <a:off x="8546" y="2538101"/>
            <a:ext cx="6614445" cy="3939611"/>
          </a:xfrm>
          <a:prstGeom prst="roundRect">
            <a:avLst/>
          </a:prstGeom>
          <a:solidFill>
            <a:schemeClr val="accent2">
              <a:lumMod val="10000"/>
              <a:lumOff val="90000"/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45C5-2156-DFBF-6E49-63FC7B475FD1}"/>
              </a:ext>
            </a:extLst>
          </p:cNvPr>
          <p:cNvSpPr txBox="1"/>
          <p:nvPr/>
        </p:nvSpPr>
        <p:spPr>
          <a:xfrm flipH="1">
            <a:off x="1649347" y="2036091"/>
            <a:ext cx="3196118" cy="452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Shell:</a:t>
            </a:r>
          </a:p>
        </p:txBody>
      </p:sp>
    </p:spTree>
    <p:extLst>
      <p:ext uri="{BB962C8B-B14F-4D97-AF65-F5344CB8AC3E}">
        <p14:creationId xmlns:p14="http://schemas.microsoft.com/office/powerpoint/2010/main" val="263416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7" y="98612"/>
            <a:ext cx="10515600" cy="1325563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6239436" y="1450512"/>
            <a:ext cx="2299027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each result</a:t>
            </a:r>
            <a:endParaRPr lang="en-US" sz="312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6239436" y="2324262"/>
            <a:ext cx="4100803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Can be calculated…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0B8B9-E47A-3254-ADF3-9EF0A26AC60A}"/>
              </a:ext>
            </a:extLst>
          </p:cNvPr>
          <p:cNvSpPr txBox="1"/>
          <p:nvPr/>
        </p:nvSpPr>
        <p:spPr>
          <a:xfrm>
            <a:off x="6320118" y="3146612"/>
            <a:ext cx="3105337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123" dirty="0"/>
              <a:t>with </a:t>
            </a:r>
            <a:r>
              <a:rPr lang="en-US" sz="3123" b="1" dirty="0"/>
              <a:t>one click</a:t>
            </a:r>
            <a:endParaRPr lang="en-US" sz="312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6239435" y="1870038"/>
            <a:ext cx="4833374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for all outputs in a study</a:t>
            </a:r>
            <a:endParaRPr lang="en-US" sz="3123" dirty="0"/>
          </a:p>
        </p:txBody>
      </p:sp>
      <p:pic>
        <p:nvPicPr>
          <p:cNvPr id="7" name="Picture 6" descr="A black arrow pointing at a circle&#10;&#10;Description automatically generated">
            <a:extLst>
              <a:ext uri="{FF2B5EF4-FFF2-40B4-BE49-F238E27FC236}">
                <a16:creationId xmlns:a16="http://schemas.microsoft.com/office/drawing/2014/main" id="{848DD873-519D-99C2-F7C6-350538D1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470" y="2116259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440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E257A4C8-E340-291B-A622-CE98E8544BA4}"/>
              </a:ext>
            </a:extLst>
          </p:cNvPr>
          <p:cNvGraphicFramePr/>
          <p:nvPr/>
        </p:nvGraphicFramePr>
        <p:xfrm>
          <a:off x="3627455" y="271306"/>
          <a:ext cx="6119445" cy="16278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A3971DE-5EFD-05DA-C71A-DAFE327F3A68}"/>
              </a:ext>
            </a:extLst>
          </p:cNvPr>
          <p:cNvSpPr/>
          <p:nvPr/>
        </p:nvSpPr>
        <p:spPr>
          <a:xfrm>
            <a:off x="8129118" y="658072"/>
            <a:ext cx="408392" cy="881479"/>
          </a:xfrm>
          <a:prstGeom prst="roundRect">
            <a:avLst/>
          </a:prstGeom>
          <a:solidFill>
            <a:srgbClr val="B4C7E7">
              <a:alpha val="32941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9015DF-0EE1-E3A7-F70A-60EB3D7837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155" y="2636615"/>
            <a:ext cx="9381244" cy="371111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C9868D3-47E8-2A0D-2BB6-EF4D14EFA897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7887768" cy="743578"/>
          </a:xfrm>
          <a:prstGeom prst="rect">
            <a:avLst/>
          </a:prstGeom>
        </p:spPr>
        <p:txBody>
          <a:bodyPr vert="horz" lIns="0" tIns="45720" rIns="91440" bIns="45720" rtlCol="0" anchor="b">
            <a:normAutofit fontScale="90000" lnSpcReduction="10000"/>
          </a:bodyPr>
          <a:lstStyle>
            <a:lvl1pPr algn="ctr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Results -&gt; Outputs / Display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F1ECD-99FC-8F68-10D4-8A6F22B66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750" y="2636615"/>
            <a:ext cx="6717119" cy="358055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E7DAD04-2815-A4BD-3C65-DEAB2DEC5F2E}"/>
              </a:ext>
            </a:extLst>
          </p:cNvPr>
          <p:cNvSpPr/>
          <p:nvPr/>
        </p:nvSpPr>
        <p:spPr>
          <a:xfrm>
            <a:off x="8547" y="3307222"/>
            <a:ext cx="6503348" cy="1230596"/>
          </a:xfrm>
          <a:prstGeom prst="roundRect">
            <a:avLst/>
          </a:prstGeom>
          <a:solidFill>
            <a:schemeClr val="accent2">
              <a:lumMod val="10000"/>
              <a:lumOff val="90000"/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2D96E1D-B16D-E6B4-C9AB-B7F2B038C798}"/>
              </a:ext>
            </a:extLst>
          </p:cNvPr>
          <p:cNvSpPr/>
          <p:nvPr/>
        </p:nvSpPr>
        <p:spPr>
          <a:xfrm>
            <a:off x="7383020" y="3196295"/>
            <a:ext cx="4273444" cy="3151429"/>
          </a:xfrm>
          <a:prstGeom prst="roundRect">
            <a:avLst>
              <a:gd name="adj" fmla="val 6634"/>
            </a:avLst>
          </a:prstGeom>
          <a:solidFill>
            <a:schemeClr val="accent2">
              <a:lumMod val="10000"/>
              <a:lumOff val="90000"/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0F5F97-03FE-0528-E76A-7466DF278E3F}"/>
              </a:ext>
            </a:extLst>
          </p:cNvPr>
          <p:cNvSpPr txBox="1"/>
          <p:nvPr/>
        </p:nvSpPr>
        <p:spPr>
          <a:xfrm flipH="1">
            <a:off x="7784983" y="2168582"/>
            <a:ext cx="3580923" cy="452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R-Shiny app: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E8771-89F0-380A-1BB7-085847E2FBA8}"/>
              </a:ext>
            </a:extLst>
          </p:cNvPr>
          <p:cNvSpPr txBox="1"/>
          <p:nvPr/>
        </p:nvSpPr>
        <p:spPr>
          <a:xfrm flipH="1">
            <a:off x="1649347" y="2036091"/>
            <a:ext cx="3196118" cy="4527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Shell:</a:t>
            </a:r>
          </a:p>
        </p:txBody>
      </p:sp>
    </p:spTree>
    <p:extLst>
      <p:ext uri="{BB962C8B-B14F-4D97-AF65-F5344CB8AC3E}">
        <p14:creationId xmlns:p14="http://schemas.microsoft.com/office/powerpoint/2010/main" val="26512647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0D56D2C-9BAC-AD15-E8E7-DC6818A27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Concluding thoughts</a:t>
            </a:r>
          </a:p>
        </p:txBody>
      </p:sp>
    </p:spTree>
    <p:extLst>
      <p:ext uri="{BB962C8B-B14F-4D97-AF65-F5344CB8AC3E}">
        <p14:creationId xmlns:p14="http://schemas.microsoft.com/office/powerpoint/2010/main" val="11656371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5763490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Concluding thoughts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C79E1EB-EC41-D89F-1A1D-6000F1009F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6686776"/>
              </p:ext>
            </p:extLst>
          </p:nvPr>
        </p:nvGraphicFramePr>
        <p:xfrm>
          <a:off x="1990436" y="1376219"/>
          <a:ext cx="7546109" cy="47990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157592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78006-CBC6-5115-B866-49D04B15BD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0"/>
            <a:ext cx="3464168" cy="743578"/>
          </a:xfrm>
        </p:spPr>
        <p:txBody>
          <a:bodyPr anchor="b">
            <a:normAutofit fontScale="90000"/>
          </a:bodyPr>
          <a:lstStyle/>
          <a:p>
            <a:r>
              <a:rPr lang="en-US" sz="4800" dirty="0"/>
              <a:t>Next steps: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5688C32-2263-4114-263F-DDE995F6EA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004720"/>
              </p:ext>
            </p:extLst>
          </p:nvPr>
        </p:nvGraphicFramePr>
        <p:xfrm>
          <a:off x="2705511" y="2311882"/>
          <a:ext cx="6780978" cy="2234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2D2A7B9-D63B-73A5-148F-2EF279DEB793}"/>
              </a:ext>
            </a:extLst>
          </p:cNvPr>
          <p:cNvSpPr/>
          <p:nvPr/>
        </p:nvSpPr>
        <p:spPr>
          <a:xfrm>
            <a:off x="7675685" y="2866292"/>
            <a:ext cx="2130121" cy="1151794"/>
          </a:xfrm>
          <a:prstGeom prst="roundRect">
            <a:avLst/>
          </a:prstGeom>
          <a:solidFill>
            <a:schemeClr val="accent2">
              <a:lumMod val="10000"/>
              <a:lumOff val="90000"/>
              <a:alpha val="2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67981B-FABE-25DB-1025-075ECC2A4F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529" y="1357513"/>
            <a:ext cx="10472942" cy="4142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724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0D56D2C-9BAC-AD15-E8E7-DC6818A27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046" y="2739465"/>
            <a:ext cx="6432000" cy="1077219"/>
          </a:xfrm>
        </p:spPr>
        <p:txBody>
          <a:bodyPr/>
          <a:lstStyle/>
          <a:p>
            <a:r>
              <a:rPr lang="en-US" sz="3600" dirty="0" err="1"/>
              <a:t>Github</a:t>
            </a:r>
            <a:r>
              <a:rPr lang="en-US" sz="3600" dirty="0"/>
              <a:t> repo: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99BEAA-8923-E07F-500D-7FE781DED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408" y="1756122"/>
            <a:ext cx="4505954" cy="2362530"/>
          </a:xfrm>
          <a:prstGeom prst="rect">
            <a:avLst/>
          </a:prstGeom>
        </p:spPr>
      </p:pic>
      <p:sp>
        <p:nvSpPr>
          <p:cNvPr id="5" name="Title 14">
            <a:extLst>
              <a:ext uri="{FF2B5EF4-FFF2-40B4-BE49-F238E27FC236}">
                <a16:creationId xmlns:a16="http://schemas.microsoft.com/office/drawing/2014/main" id="{D48C0B98-8C58-5FCF-B513-3A3709E6A7FA}"/>
              </a:ext>
            </a:extLst>
          </p:cNvPr>
          <p:cNvSpPr txBox="1">
            <a:spLocks/>
          </p:cNvSpPr>
          <p:nvPr/>
        </p:nvSpPr>
        <p:spPr>
          <a:xfrm>
            <a:off x="4941994" y="4563385"/>
            <a:ext cx="7594135" cy="107721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algn="l" defTabSz="1219095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	</a:t>
            </a:r>
            <a:r>
              <a:rPr lang="en-US" sz="2400" dirty="0"/>
              <a:t>E-mail:</a:t>
            </a:r>
            <a:r>
              <a:rPr lang="en-US" dirty="0"/>
              <a:t> </a:t>
            </a:r>
            <a:r>
              <a:rPr lang="en-US" sz="2400" dirty="0"/>
              <a:t>Malan.bosman@iconplc.com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687805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3A0EBF4-ABFD-3C16-D9BB-09B519B7BD5C}"/>
              </a:ext>
            </a:extLst>
          </p:cNvPr>
          <p:cNvGrpSpPr/>
          <p:nvPr/>
        </p:nvGrpSpPr>
        <p:grpSpPr>
          <a:xfrm>
            <a:off x="3917411" y="1743077"/>
            <a:ext cx="4357181" cy="4365183"/>
            <a:chOff x="2938058" y="1307307"/>
            <a:chExt cx="3267886" cy="3273887"/>
          </a:xfrm>
        </p:grpSpPr>
        <p:sp>
          <p:nvSpPr>
            <p:cNvPr id="3" name="TextBox 2">
              <a:hlinkClick r:id="rId2"/>
              <a:extLst>
                <a:ext uri="{FF2B5EF4-FFF2-40B4-BE49-F238E27FC236}">
                  <a16:creationId xmlns:a16="http://schemas.microsoft.com/office/drawing/2014/main" id="{97E9D8C3-4062-C062-C6A1-3F439B55D924}"/>
                </a:ext>
              </a:extLst>
            </p:cNvPr>
            <p:cNvSpPr txBox="1"/>
            <p:nvPr/>
          </p:nvSpPr>
          <p:spPr>
            <a:xfrm>
              <a:off x="3709932" y="3858934"/>
              <a:ext cx="1723248" cy="30349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algn="ctr" defTabSz="594940">
                <a:lnSpc>
                  <a:spcPct val="150000"/>
                </a:lnSpc>
              </a:pPr>
              <a:r>
                <a:rPr lang="en-US" sz="2000" b="1" dirty="0">
                  <a:solidFill>
                    <a:srgbClr val="FFFFFF"/>
                  </a:solidFill>
                  <a:latin typeface="Arial"/>
                  <a:cs typeface="Arial"/>
                </a:rPr>
                <a:t>ICONplc.com</a:t>
              </a:r>
            </a:p>
          </p:txBody>
        </p:sp>
        <p:pic>
          <p:nvPicPr>
            <p:cNvPr id="10" name="Picture 9">
              <a:hlinkClick r:id="rId2"/>
              <a:extLst>
                <a:ext uri="{FF2B5EF4-FFF2-40B4-BE49-F238E27FC236}">
                  <a16:creationId xmlns:a16="http://schemas.microsoft.com/office/drawing/2014/main" id="{15E6C6EC-0449-F57B-DA18-3FA839BE69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2938058" y="1307307"/>
              <a:ext cx="3267886" cy="87450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29A3AD8-99F5-3B99-8B95-8CD2D3C4BEEC}"/>
                </a:ext>
              </a:extLst>
            </p:cNvPr>
            <p:cNvSpPr/>
            <p:nvPr/>
          </p:nvSpPr>
          <p:spPr>
            <a:xfrm>
              <a:off x="3997480" y="4488861"/>
              <a:ext cx="1148150" cy="92333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defTabSz="594940"/>
              <a:r>
                <a:rPr lang="en-US" sz="800" dirty="0">
                  <a:solidFill>
                    <a:srgbClr val="FFFFFF"/>
                  </a:solidFill>
                  <a:latin typeface="Arial"/>
                </a:rPr>
                <a:t>© 2023 ICON. All rights reserved.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45814BA-A343-F1B1-6BC6-AD3DD32B2EE2}"/>
                </a:ext>
              </a:extLst>
            </p:cNvPr>
            <p:cNvGrpSpPr/>
            <p:nvPr/>
          </p:nvGrpSpPr>
          <p:grpSpPr>
            <a:xfrm>
              <a:off x="3528234" y="2888041"/>
              <a:ext cx="2066739" cy="356942"/>
              <a:chOff x="3528234" y="2888041"/>
              <a:chExt cx="2066739" cy="356942"/>
            </a:xfrm>
          </p:grpSpPr>
          <p:pic>
            <p:nvPicPr>
              <p:cNvPr id="5" name="Picture 4">
                <a:hlinkClick r:id="rId4"/>
                <a:extLst>
                  <a:ext uri="{FF2B5EF4-FFF2-40B4-BE49-F238E27FC236}">
                    <a16:creationId xmlns:a16="http://schemas.microsoft.com/office/drawing/2014/main" id="{05051DE8-1F28-D5A4-F491-E9E77C3C17F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28234" y="2888041"/>
                <a:ext cx="352952" cy="350567"/>
              </a:xfrm>
              <a:prstGeom prst="rect">
                <a:avLst/>
              </a:prstGeom>
            </p:spPr>
          </p:pic>
          <p:pic>
            <p:nvPicPr>
              <p:cNvPr id="7" name="Picture 6">
                <a:hlinkClick r:id="rId6"/>
                <a:extLst>
                  <a:ext uri="{FF2B5EF4-FFF2-40B4-BE49-F238E27FC236}">
                    <a16:creationId xmlns:a16="http://schemas.microsoft.com/office/drawing/2014/main" id="{6BDE864E-5440-805B-E70B-5076A7AA7A2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82072" y="2888041"/>
                <a:ext cx="354530" cy="356942"/>
              </a:xfrm>
              <a:prstGeom prst="rect">
                <a:avLst/>
              </a:prstGeom>
            </p:spPr>
          </p:pic>
          <p:pic>
            <p:nvPicPr>
              <p:cNvPr id="8" name="Picture 7">
                <a:hlinkClick r:id="rId8"/>
                <a:extLst>
                  <a:ext uri="{FF2B5EF4-FFF2-40B4-BE49-F238E27FC236}">
                    <a16:creationId xmlns:a16="http://schemas.microsoft.com/office/drawing/2014/main" id="{6672B399-E902-5176-625D-242C250BC3AD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08845" y="2888041"/>
                <a:ext cx="356942" cy="356942"/>
              </a:xfrm>
              <a:prstGeom prst="rect">
                <a:avLst/>
              </a:prstGeom>
            </p:spPr>
          </p:pic>
          <p:pic>
            <p:nvPicPr>
              <p:cNvPr id="9" name="Picture 8">
                <a:hlinkClick r:id="rId10"/>
                <a:extLst>
                  <a:ext uri="{FF2B5EF4-FFF2-40B4-BE49-F238E27FC236}">
                    <a16:creationId xmlns:a16="http://schemas.microsoft.com/office/drawing/2014/main" id="{D63AAD13-94E9-C4BD-E0EB-7A5491B6975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38031" y="2888041"/>
                <a:ext cx="356942" cy="356942"/>
              </a:xfrm>
              <a:prstGeom prst="rect">
                <a:avLst/>
              </a:prstGeom>
            </p:spPr>
          </p:pic>
          <p:sp>
            <p:nvSpPr>
              <p:cNvPr id="13" name="Oval 12">
                <a:hlinkClick r:id="rId12"/>
                <a:extLst>
                  <a:ext uri="{FF2B5EF4-FFF2-40B4-BE49-F238E27FC236}">
                    <a16:creationId xmlns:a16="http://schemas.microsoft.com/office/drawing/2014/main" id="{B795D79D-9967-BD8D-A6DE-162362777986}"/>
                  </a:ext>
                </a:extLst>
              </p:cNvPr>
              <p:cNvSpPr/>
              <p:nvPr/>
            </p:nvSpPr>
            <p:spPr>
              <a:xfrm>
                <a:off x="3953429" y="2888041"/>
                <a:ext cx="356400" cy="356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IE" sz="3123"/>
              </a:p>
            </p:txBody>
          </p:sp>
        </p:grpSp>
      </p:grpSp>
      <p:pic>
        <p:nvPicPr>
          <p:cNvPr id="14" name="Picture 13" descr="About Twitter | Our logo, brand guidelines, and Tweet tools">
            <a:hlinkClick r:id="rId12"/>
            <a:extLst>
              <a:ext uri="{FF2B5EF4-FFF2-40B4-BE49-F238E27FC236}">
                <a16:creationId xmlns:a16="http://schemas.microsoft.com/office/drawing/2014/main" id="{0BB2F7E2-E2FB-D5E6-1C44-2B19C054A97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140" y="3991189"/>
            <a:ext cx="200528" cy="20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916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7" y="98612"/>
            <a:ext cx="10515600" cy="1325563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6239436" y="1450512"/>
            <a:ext cx="2299027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each result</a:t>
            </a:r>
            <a:endParaRPr lang="en-US" sz="312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6239436" y="2324262"/>
            <a:ext cx="4100803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Can be calculated…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6239435" y="1870038"/>
            <a:ext cx="4833374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for all outputs in a study</a:t>
            </a:r>
            <a:endParaRPr lang="en-US" sz="3123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5366A-051D-0E9B-9351-86FF7F45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757" y="1942955"/>
            <a:ext cx="3072903" cy="35741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F987F-6943-B6BC-D913-30A2CEB70440}"/>
              </a:ext>
            </a:extLst>
          </p:cNvPr>
          <p:cNvSpPr txBox="1"/>
          <p:nvPr/>
        </p:nvSpPr>
        <p:spPr>
          <a:xfrm>
            <a:off x="6320118" y="3146612"/>
            <a:ext cx="5376793" cy="1053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123" dirty="0"/>
              <a:t>with </a:t>
            </a:r>
            <a:r>
              <a:rPr lang="en-US" sz="3123" b="1" dirty="0"/>
              <a:t>one click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123" dirty="0"/>
              <a:t>referencing </a:t>
            </a:r>
            <a:r>
              <a:rPr lang="en-US" sz="3123" b="1" dirty="0"/>
              <a:t>only metadata</a:t>
            </a:r>
            <a:endParaRPr lang="en-US" sz="3123" dirty="0"/>
          </a:p>
        </p:txBody>
      </p:sp>
    </p:spTree>
    <p:extLst>
      <p:ext uri="{BB962C8B-B14F-4D97-AF65-F5344CB8AC3E}">
        <p14:creationId xmlns:p14="http://schemas.microsoft.com/office/powerpoint/2010/main" val="965106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7" y="98612"/>
            <a:ext cx="10515600" cy="1325563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6239436" y="1450512"/>
            <a:ext cx="2299027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each result</a:t>
            </a:r>
            <a:endParaRPr lang="en-US" sz="312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6239436" y="2324262"/>
            <a:ext cx="4100803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Can be calculated…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0B8B9-E47A-3254-ADF3-9EF0A26AC60A}"/>
              </a:ext>
            </a:extLst>
          </p:cNvPr>
          <p:cNvSpPr txBox="1"/>
          <p:nvPr/>
        </p:nvSpPr>
        <p:spPr>
          <a:xfrm>
            <a:off x="6239435" y="3146612"/>
            <a:ext cx="6093335" cy="1534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123" dirty="0"/>
              <a:t>with </a:t>
            </a:r>
            <a:r>
              <a:rPr lang="en-US" sz="3123" b="1" dirty="0"/>
              <a:t>one click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123" dirty="0"/>
              <a:t>referencing </a:t>
            </a:r>
            <a:r>
              <a:rPr lang="en-US" sz="3123" b="1" dirty="0"/>
              <a:t>only metadata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123" dirty="0"/>
              <a:t>using </a:t>
            </a:r>
            <a:r>
              <a:rPr lang="en-US" sz="3123" b="1" dirty="0"/>
              <a:t>open-source </a:t>
            </a:r>
            <a:r>
              <a:rPr lang="en-US" sz="3123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6239435" y="1870038"/>
            <a:ext cx="4833374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for all outputs in a study</a:t>
            </a:r>
            <a:endParaRPr lang="en-US" sz="3123" dirty="0"/>
          </a:p>
        </p:txBody>
      </p:sp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4F3BFC2F-27B7-C545-777C-CF492EFB5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8" y="2378049"/>
            <a:ext cx="3801036" cy="295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7157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917" y="98612"/>
            <a:ext cx="10515600" cy="1325563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6239436" y="1450512"/>
            <a:ext cx="2299027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each result</a:t>
            </a:r>
            <a:endParaRPr lang="en-US" sz="312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6239436" y="2324262"/>
            <a:ext cx="4100803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Can be calculated…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0B8B9-E47A-3254-ADF3-9EF0A26AC60A}"/>
              </a:ext>
            </a:extLst>
          </p:cNvPr>
          <p:cNvSpPr txBox="1"/>
          <p:nvPr/>
        </p:nvSpPr>
        <p:spPr>
          <a:xfrm>
            <a:off x="6239436" y="3146612"/>
            <a:ext cx="6093335" cy="15340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123" dirty="0"/>
              <a:t>with </a:t>
            </a:r>
            <a:r>
              <a:rPr lang="en-US" sz="3123" b="1" dirty="0"/>
              <a:t>one click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123" dirty="0"/>
              <a:t>referencing </a:t>
            </a:r>
            <a:r>
              <a:rPr lang="en-US" sz="3123" b="1" dirty="0"/>
              <a:t>only metadata</a:t>
            </a:r>
          </a:p>
          <a:p>
            <a:pPr marL="380990" indent="-380990">
              <a:buFont typeface="Arial" panose="020B0604020202020204" pitchFamily="34" charset="0"/>
              <a:buChar char="•"/>
            </a:pPr>
            <a:r>
              <a:rPr lang="en-US" sz="3123" dirty="0"/>
              <a:t>using </a:t>
            </a:r>
            <a:r>
              <a:rPr lang="en-US" sz="3123" b="1" dirty="0"/>
              <a:t>open-source </a:t>
            </a:r>
            <a:r>
              <a:rPr lang="en-US" sz="3123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6239435" y="1870038"/>
            <a:ext cx="4833374" cy="5729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23" b="1" dirty="0"/>
              <a:t>for all outputs in a study</a:t>
            </a:r>
            <a:endParaRPr lang="en-US" sz="3123" dirty="0"/>
          </a:p>
        </p:txBody>
      </p:sp>
      <p:pic>
        <p:nvPicPr>
          <p:cNvPr id="6" name="Picture 5" descr="A hexagon with a white circle and purple text&#10;&#10;Description automatically generated">
            <a:extLst>
              <a:ext uri="{FF2B5EF4-FFF2-40B4-BE49-F238E27FC236}">
                <a16:creationId xmlns:a16="http://schemas.microsoft.com/office/drawing/2014/main" id="{8BC10F19-98FF-36ED-0C6B-770B212C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917" y="1270083"/>
            <a:ext cx="4367123" cy="4984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223F4E-EA15-49D9-80B6-60C1B2A104FF}"/>
              </a:ext>
            </a:extLst>
          </p:cNvPr>
          <p:cNvSpPr txBox="1"/>
          <p:nvPr/>
        </p:nvSpPr>
        <p:spPr>
          <a:xfrm>
            <a:off x="6320118" y="4707627"/>
            <a:ext cx="5411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Now, it’s possible!  </a:t>
            </a:r>
          </a:p>
        </p:txBody>
      </p:sp>
    </p:spTree>
    <p:extLst>
      <p:ext uri="{BB962C8B-B14F-4D97-AF65-F5344CB8AC3E}">
        <p14:creationId xmlns:p14="http://schemas.microsoft.com/office/powerpoint/2010/main" val="2128679833"/>
      </p:ext>
    </p:extLst>
  </p:cSld>
  <p:clrMapOvr>
    <a:masterClrMapping/>
  </p:clrMapOvr>
</p:sld>
</file>

<file path=ppt/theme/theme1.xml><?xml version="1.0" encoding="utf-8"?>
<a:theme xmlns:a="http://schemas.openxmlformats.org/drawingml/2006/main" name="ICON Impact Circle template 2023">
  <a:themeElements>
    <a:clrScheme name="ICON 2023">
      <a:dk1>
        <a:srgbClr val="242828"/>
      </a:dk1>
      <a:lt1>
        <a:srgbClr val="FFFFFF"/>
      </a:lt1>
      <a:dk2>
        <a:srgbClr val="6A696D"/>
      </a:dk2>
      <a:lt2>
        <a:srgbClr val="FFFFFF"/>
      </a:lt2>
      <a:accent1>
        <a:srgbClr val="128474"/>
      </a:accent1>
      <a:accent2>
        <a:srgbClr val="004750"/>
      </a:accent2>
      <a:accent3>
        <a:srgbClr val="94D60A"/>
      </a:accent3>
      <a:accent4>
        <a:srgbClr val="60C3D6"/>
      </a:accent4>
      <a:accent5>
        <a:srgbClr val="1790D0"/>
      </a:accent5>
      <a:accent6>
        <a:srgbClr val="632A86"/>
      </a:accent6>
      <a:hlink>
        <a:srgbClr val="128474"/>
      </a:hlink>
      <a:folHlink>
        <a:srgbClr val="128474"/>
      </a:folHlink>
    </a:clrScheme>
    <a:fontScheme name="IC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2000" dirty="0" smtClean="0"/>
        </a:defPPr>
      </a:lstStyle>
    </a:txDef>
  </a:objectDefaults>
  <a:extraClrSchemeLst/>
  <a:custClrLst>
    <a:custClr name="ICON green">
      <a:srgbClr val="128474"/>
    </a:custClr>
    <a:custClr name="Dark green">
      <a:srgbClr val="004750"/>
    </a:custClr>
    <a:custClr name="Green">
      <a:srgbClr val="94D60A"/>
    </a:custClr>
    <a:custClr name="Yellow green">
      <a:srgbClr val="CEDB00"/>
    </a:custClr>
    <a:custClr name="Light blue">
      <a:srgbClr val="60C3D6"/>
    </a:custClr>
    <a:custClr name="Blue">
      <a:srgbClr val="1790D0"/>
    </a:custClr>
    <a:custClr name="Purple">
      <a:srgbClr val="632B86"/>
    </a:custClr>
    <a:custClr name="Pink">
      <a:srgbClr val="FF4098"/>
    </a:custClr>
    <a:custClr name="Stone">
      <a:srgbClr val="DBD1C2"/>
    </a:custClr>
    <a:custClr name="Grey">
      <a:srgbClr val="6A696D"/>
    </a:custClr>
    <a:custClr name="ICON green 80%">
      <a:srgbClr val="419D90"/>
    </a:custClr>
    <a:custClr name="Dark green 80%">
      <a:srgbClr val="336C73"/>
    </a:custClr>
    <a:custClr name="Green 80%">
      <a:srgbClr val="A9DE3B"/>
    </a:custClr>
    <a:custClr name="Yellow green 80%">
      <a:srgbClr val="D8E233"/>
    </a:custClr>
    <a:custClr name="Light blue 80%">
      <a:srgbClr val="80CFDE"/>
    </a:custClr>
    <a:custClr name="Blue 80%">
      <a:srgbClr val="45A6D9"/>
    </a:custClr>
    <a:custClr name="Purple 80%">
      <a:srgbClr val="82559E"/>
    </a:custClr>
    <a:custClr name="Pink 80%">
      <a:srgbClr val="FF66AD"/>
    </a:custClr>
    <a:custClr name="Stone 80%">
      <a:srgbClr val="E2DACE"/>
    </a:custClr>
    <a:custClr name="Grey 80%">
      <a:srgbClr val="88878A"/>
    </a:custClr>
    <a:custClr name="ICON green 60%">
      <a:srgbClr val="71B5AC"/>
    </a:custClr>
    <a:custClr name="Dark green 60%">
      <a:srgbClr val="669196"/>
    </a:custClr>
    <a:custClr name="Green 60%">
      <a:srgbClr val="BFE66C"/>
    </a:custClr>
    <a:custClr name="Yellow green 60%">
      <a:srgbClr val="E2E966"/>
    </a:custClr>
    <a:custClr name="Light blue 60%">
      <a:srgbClr val="A0DBE6"/>
    </a:custClr>
    <a:custClr name="Blue 60%">
      <a:srgbClr val="74BCE3"/>
    </a:custClr>
    <a:custClr name="Purple 60%">
      <a:srgbClr val="A17FB6"/>
    </a:custClr>
    <a:custClr name="Pink 60%">
      <a:srgbClr val="FF8CC1"/>
    </a:custClr>
    <a:custClr name="Stone 60%">
      <a:srgbClr val="E9E3DA"/>
    </a:custClr>
    <a:custClr name="Grey 60%">
      <a:srgbClr val="A6A5A7"/>
    </a:custClr>
    <a:custClr name="ICON green 40%">
      <a:srgbClr val="A0CEC7"/>
    </a:custClr>
    <a:custClr name="Dark green 40%">
      <a:srgbClr val="99B5B9"/>
    </a:custClr>
    <a:custClr name="Green 40%">
      <a:srgbClr val="D4EF9D"/>
    </a:custClr>
    <a:custClr name="Yellow green 40%">
      <a:srgbClr val="EBF199"/>
    </a:custClr>
    <a:custClr name="Light blue 40%">
      <a:srgbClr val="BFE7EF"/>
    </a:custClr>
    <a:custClr name="Blue 40%">
      <a:srgbClr val="A2D3EC"/>
    </a:custClr>
    <a:custClr name="Purple 40%">
      <a:srgbClr val="C1AACF"/>
    </a:custClr>
    <a:custClr name="Pink 40%">
      <a:srgbClr val="FFB3D6"/>
    </a:custClr>
    <a:custClr name="Stone 40%">
      <a:srgbClr val="F1EDE7"/>
    </a:custClr>
    <a:custClr name="Grey 40%">
      <a:srgbClr val="C3C3C5"/>
    </a:custClr>
    <a:custClr name="ICON green 20%">
      <a:srgbClr val="D0E6E3"/>
    </a:custClr>
    <a:custClr name="Dark green 20%">
      <a:srgbClr val="CCDADC"/>
    </a:custClr>
    <a:custClr name="Green 20%">
      <a:srgbClr val="EAF7CE"/>
    </a:custClr>
    <a:custClr name="Yellow green 20%">
      <a:srgbClr val="F5F8CC"/>
    </a:custClr>
    <a:custClr name="Light blue 20%">
      <a:srgbClr val="DFF3F7"/>
    </a:custClr>
    <a:custClr name="Blue 20%">
      <a:srgbClr val="D1E9F6"/>
    </a:custClr>
    <a:custClr name="Purple 20%">
      <a:srgbClr val="E0D5E7"/>
    </a:custClr>
    <a:custClr name="Pink 20%">
      <a:srgbClr val="FFD9EA"/>
    </a:custClr>
    <a:custClr name="Stone 20%">
      <a:srgbClr val="F8F6F3"/>
    </a:custClr>
    <a:custClr name="Grey 20%">
      <a:srgbClr val="E1E1E2"/>
    </a:custClr>
    <a:custClr name="ICON green 10%">
      <a:srgbClr val="E7F2F1"/>
    </a:custClr>
    <a:custClr name="Dark green 10%">
      <a:srgbClr val="E6EDEE"/>
    </a:custClr>
    <a:custClr name="Green 10%">
      <a:srgbClr val="F4FBE6"/>
    </a:custClr>
    <a:custClr name="Yellow green 10%">
      <a:srgbClr val="FAFBE5"/>
    </a:custClr>
    <a:custClr name="Light blue 10%">
      <a:srgbClr val="EFF9FB"/>
    </a:custClr>
    <a:custClr name="Blue 10%">
      <a:srgbClr val="E7F4FA"/>
    </a:custClr>
    <a:custClr name="Purple 10%">
      <a:srgbClr val="EFE9F3"/>
    </a:custClr>
    <a:custClr name="Pink 10%">
      <a:srgbClr val="FFECF4"/>
    </a:custClr>
    <a:custClr name="Stone 10%">
      <a:srgbClr val="FBFAF9"/>
    </a:custClr>
    <a:custClr name="Grey 10%">
      <a:srgbClr val="F0F0F0"/>
    </a:custClr>
  </a:custClrLst>
  <a:extLst>
    <a:ext uri="{05A4C25C-085E-4340-85A3-A5531E510DB2}">
      <thm15:themeFamily xmlns:thm15="http://schemas.microsoft.com/office/thememl/2012/main" name="Basic Master Template" id="{B35B8207-32C6-1E45-8D00-7F157FCDB357}" vid="{8BD96AC4-914F-2E4F-B65E-7DDF86FE68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XMLData TextToDisplay="RightsWATCHMark">4|ICN-ICN-INTERNAL|{00000000-0000-0000-0000-000000000000}</XMLData>
</file>

<file path=customXml/item2.xml><?xml version="1.0" encoding="utf-8"?>
<XMLData TextToDisplay="%USERNAME%">GreenDav</XMLData>
</file>

<file path=customXml/item3.xml><?xml version="1.0" encoding="utf-8"?>
<XMLData TextToDisplay="%DOCUMENTGUID%">{00000000-0000-0000-0000-000000000000}</XMLData>
</file>

<file path=customXml/item4.xml><?xml version="1.0" encoding="utf-8"?>
<XMLData TextToDisplay="%CLASSIFICATIONDATETIME%">15:36 18/01/2023</XMLData>
</file>

<file path=customXml/item5.xml><?xml version="1.0" encoding="utf-8"?>
<XMLData TextToDisplay="%EMAILADDRESS%">David.Green@iconplc.com</XMLData>
</file>

<file path=customXml/item6.xml><?xml version="1.0" encoding="utf-8"?>
<XMLData TextToDisplay="%HOSTNAME%">DUBL-8DTZ353.iconcr.com</XMLData>
</file>

<file path=customXml/itemProps1.xml><?xml version="1.0" encoding="utf-8"?>
<ds:datastoreItem xmlns:ds="http://schemas.openxmlformats.org/officeDocument/2006/customXml" ds:itemID="{B3FB411C-9672-4387-B260-A1394BF6AFF5}">
  <ds:schemaRefs/>
</ds:datastoreItem>
</file>

<file path=customXml/itemProps2.xml><?xml version="1.0" encoding="utf-8"?>
<ds:datastoreItem xmlns:ds="http://schemas.openxmlformats.org/officeDocument/2006/customXml" ds:itemID="{E7EDA1BC-C07D-487A-8DA7-5794EF310B8F}">
  <ds:schemaRefs/>
</ds:datastoreItem>
</file>

<file path=customXml/itemProps3.xml><?xml version="1.0" encoding="utf-8"?>
<ds:datastoreItem xmlns:ds="http://schemas.openxmlformats.org/officeDocument/2006/customXml" ds:itemID="{71A6C03A-AE88-49F9-BD3F-7BF2E8ADAA69}">
  <ds:schemaRefs/>
</ds:datastoreItem>
</file>

<file path=customXml/itemProps4.xml><?xml version="1.0" encoding="utf-8"?>
<ds:datastoreItem xmlns:ds="http://schemas.openxmlformats.org/officeDocument/2006/customXml" ds:itemID="{8DCB35F5-840C-41EB-B977-E5CD990D1A16}">
  <ds:schemaRefs/>
</ds:datastoreItem>
</file>

<file path=customXml/itemProps5.xml><?xml version="1.0" encoding="utf-8"?>
<ds:datastoreItem xmlns:ds="http://schemas.openxmlformats.org/officeDocument/2006/customXml" ds:itemID="{BE123AE6-7DAB-4484-84C5-CB99056F6374}">
  <ds:schemaRefs/>
</ds:datastoreItem>
</file>

<file path=customXml/itemProps6.xml><?xml version="1.0" encoding="utf-8"?>
<ds:datastoreItem xmlns:ds="http://schemas.openxmlformats.org/officeDocument/2006/customXml" ds:itemID="{7B2AEC38-F134-49A7-8D23-7060C8288A8D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Basic Master Template</Template>
  <TotalTime>66870</TotalTime>
  <Words>1429</Words>
  <Application>Microsoft Office PowerPoint</Application>
  <PresentationFormat>Widescreen</PresentationFormat>
  <Paragraphs>506</Paragraphs>
  <Slides>65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Cascadia Code Light</vt:lpstr>
      <vt:lpstr>ICON Impact Circle template 2023</vt:lpstr>
      <vt:lpstr>ARS in Action: An implementation in R</vt:lpstr>
      <vt:lpstr>Introduction</vt:lpstr>
      <vt:lpstr>What if I told you… </vt:lpstr>
      <vt:lpstr>What if I told you… </vt:lpstr>
      <vt:lpstr>What if I told you… </vt:lpstr>
      <vt:lpstr>What if I told you… </vt:lpstr>
      <vt:lpstr>What if I told you… </vt:lpstr>
      <vt:lpstr>What if I told you… </vt:lpstr>
      <vt:lpstr>What if I told you… </vt:lpstr>
      <vt:lpstr>Process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Hackathon project: ARS in action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Documents -&gt;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-&gt; Results</vt:lpstr>
      <vt:lpstr>Model -&gt; Results</vt:lpstr>
      <vt:lpstr>Model -&gt; Results</vt:lpstr>
      <vt:lpstr>Model -&gt; Results</vt:lpstr>
      <vt:lpstr>Model -&gt; Results</vt:lpstr>
      <vt:lpstr>Model -&gt; Results</vt:lpstr>
      <vt:lpstr>Model -&gt; Results</vt:lpstr>
      <vt:lpstr>Model -&gt; Results</vt:lpstr>
      <vt:lpstr>Model -&gt; Results</vt:lpstr>
      <vt:lpstr>Model -&gt; Results</vt:lpstr>
      <vt:lpstr>Model -&gt; Results</vt:lpstr>
      <vt:lpstr>Results -&gt; Outputs / display</vt:lpstr>
      <vt:lpstr>Results -&gt; Outputs / Display</vt:lpstr>
      <vt:lpstr>PowerPoint Presentation</vt:lpstr>
      <vt:lpstr>PowerPoint Presentation</vt:lpstr>
      <vt:lpstr>PowerPoint Presentation</vt:lpstr>
      <vt:lpstr>PowerPoint Presentation</vt:lpstr>
      <vt:lpstr>Concluding thoughts</vt:lpstr>
      <vt:lpstr>Concluding thoughts</vt:lpstr>
      <vt:lpstr>Next steps:</vt:lpstr>
      <vt:lpstr>Github repo: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Software</dc:creator>
  <cp:lastModifiedBy>Bosman, Malan</cp:lastModifiedBy>
  <cp:revision>266</cp:revision>
  <dcterms:created xsi:type="dcterms:W3CDTF">2017-10-20T11:19:01Z</dcterms:created>
  <dcterms:modified xsi:type="dcterms:W3CDTF">2023-12-12T15:19:54Z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RightsWATCHMark">
    <vt:lpwstr>4|ICN-ICN-INTERNAL|{00000000-0000-0000-0000-000000000000}</vt:lpwstr>
  </property>
  <property fmtid="{D5CDD505-2E9C-101B-9397-08002B2CF9AE}" pid="3" name="MSIP_Label_e33fbf10-3297-4327-bf73-27d15f2d6bd0_Enabled">
    <vt:lpwstr>true</vt:lpwstr>
  </property>
  <property fmtid="{D5CDD505-2E9C-101B-9397-08002B2CF9AE}" pid="4" name="MSIP_Label_e33fbf10-3297-4327-bf73-27d15f2d6bd0_SetDate">
    <vt:lpwstr>2023-04-19T04:42:41Z</vt:lpwstr>
  </property>
  <property fmtid="{D5CDD505-2E9C-101B-9397-08002B2CF9AE}" pid="5" name="MSIP_Label_e33fbf10-3297-4327-bf73-27d15f2d6bd0_Method">
    <vt:lpwstr>Standard</vt:lpwstr>
  </property>
  <property fmtid="{D5CDD505-2E9C-101B-9397-08002B2CF9AE}" pid="6" name="MSIP_Label_e33fbf10-3297-4327-bf73-27d15f2d6bd0_Name">
    <vt:lpwstr>Confidential – Any Recipient Only</vt:lpwstr>
  </property>
  <property fmtid="{D5CDD505-2E9C-101B-9397-08002B2CF9AE}" pid="7" name="MSIP_Label_e33fbf10-3297-4327-bf73-27d15f2d6bd0_SiteId">
    <vt:lpwstr>06fe4af5-9412-436c-acdb-444ee0010489</vt:lpwstr>
  </property>
  <property fmtid="{D5CDD505-2E9C-101B-9397-08002B2CF9AE}" pid="8" name="MSIP_Label_e33fbf10-3297-4327-bf73-27d15f2d6bd0_ActionId">
    <vt:lpwstr>19345376-a0e2-46f2-8ce1-ede03cac826a</vt:lpwstr>
  </property>
  <property fmtid="{D5CDD505-2E9C-101B-9397-08002B2CF9AE}" pid="9" name="MSIP_Label_e33fbf10-3297-4327-bf73-27d15f2d6bd0_ContentBits">
    <vt:lpwstr>0</vt:lpwstr>
  </property>
</Properties>
</file>